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27"/>
  </p:notesMasterIdLst>
  <p:sldIdLst>
    <p:sldId id="256" r:id="rId2"/>
    <p:sldId id="262" r:id="rId3"/>
    <p:sldId id="258" r:id="rId4"/>
    <p:sldId id="265" r:id="rId5"/>
    <p:sldId id="267" r:id="rId6"/>
    <p:sldId id="279" r:id="rId7"/>
    <p:sldId id="280" r:id="rId8"/>
    <p:sldId id="281" r:id="rId9"/>
    <p:sldId id="269" r:id="rId10"/>
    <p:sldId id="268" r:id="rId11"/>
    <p:sldId id="270" r:id="rId12"/>
    <p:sldId id="276" r:id="rId13"/>
    <p:sldId id="271" r:id="rId14"/>
    <p:sldId id="263" r:id="rId15"/>
    <p:sldId id="266" r:id="rId16"/>
    <p:sldId id="264" r:id="rId17"/>
    <p:sldId id="282" r:id="rId18"/>
    <p:sldId id="272" r:id="rId19"/>
    <p:sldId id="261" r:id="rId20"/>
    <p:sldId id="275" r:id="rId21"/>
    <p:sldId id="274" r:id="rId22"/>
    <p:sldId id="273" r:id="rId23"/>
    <p:sldId id="259" r:id="rId24"/>
    <p:sldId id="278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urag Bhatt" initials="AB" lastIdx="1" clrIdx="0">
    <p:extLst>
      <p:ext uri="{19B8F6BF-5375-455C-9EA6-DF929625EA0E}">
        <p15:presenceInfo xmlns:p15="http://schemas.microsoft.com/office/powerpoint/2012/main" userId="S-1-5-21-3281827071-765376219-1973152064-13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F07D3C"/>
    <a:srgbClr val="22E3EB"/>
    <a:srgbClr val="DDDF77"/>
    <a:srgbClr val="85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hatt\2016-08\Campaign%20training\Data%20for%20present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hatt\2016-08\Campaign%20training\Data%20for%20present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 per quarter in crores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1270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Sheet1!$A$2:$A$15</c:f>
              <c:strCache>
                <c:ptCount val="14"/>
                <c:pt idx="0">
                  <c:v>16-17</c:v>
                </c:pt>
                <c:pt idx="1">
                  <c:v>15-16</c:v>
                </c:pt>
                <c:pt idx="2">
                  <c:v>14-15</c:v>
                </c:pt>
                <c:pt idx="3">
                  <c:v>13-14</c:v>
                </c:pt>
                <c:pt idx="4">
                  <c:v>12-13</c:v>
                </c:pt>
                <c:pt idx="5">
                  <c:v>11-12</c:v>
                </c:pt>
                <c:pt idx="6">
                  <c:v>10-11</c:v>
                </c:pt>
                <c:pt idx="7">
                  <c:v>9-10</c:v>
                </c:pt>
                <c:pt idx="8">
                  <c:v>8-9</c:v>
                </c:pt>
                <c:pt idx="9">
                  <c:v>7-8</c:v>
                </c:pt>
                <c:pt idx="10">
                  <c:v>6-7</c:v>
                </c:pt>
                <c:pt idx="11">
                  <c:v>5-6</c:v>
                </c:pt>
                <c:pt idx="12">
                  <c:v>4-5</c:v>
                </c:pt>
                <c:pt idx="13">
                  <c:v>3-4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2138</c:v>
                </c:pt>
                <c:pt idx="1">
                  <c:v>2073</c:v>
                </c:pt>
                <c:pt idx="2">
                  <c:v>2325</c:v>
                </c:pt>
                <c:pt idx="3">
                  <c:v>2587</c:v>
                </c:pt>
                <c:pt idx="4">
                  <c:v>1776</c:v>
                </c:pt>
                <c:pt idx="5">
                  <c:v>1631</c:v>
                </c:pt>
                <c:pt idx="6">
                  <c:v>1127</c:v>
                </c:pt>
                <c:pt idx="7">
                  <c:v>729</c:v>
                </c:pt>
                <c:pt idx="8">
                  <c:v>684</c:v>
                </c:pt>
                <c:pt idx="9">
                  <c:v>506.75</c:v>
                </c:pt>
                <c:pt idx="10">
                  <c:v>323</c:v>
                </c:pt>
                <c:pt idx="11">
                  <c:v>190.25</c:v>
                </c:pt>
                <c:pt idx="12">
                  <c:v>123.25</c:v>
                </c:pt>
                <c:pt idx="13">
                  <c:v>95.5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43789936"/>
        <c:axId val="-843796464"/>
      </c:lineChart>
      <c:catAx>
        <c:axId val="-843789936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3796464"/>
        <c:crosses val="autoZero"/>
        <c:auto val="1"/>
        <c:lblAlgn val="ctr"/>
        <c:lblOffset val="100"/>
        <c:noMultiLvlLbl val="0"/>
      </c:catAx>
      <c:valAx>
        <c:axId val="-843796464"/>
        <c:scaling>
          <c:orientation val="minMax"/>
        </c:scaling>
        <c:delete val="0"/>
        <c:axPos val="l"/>
        <c:majorGridlines>
          <c:spPr>
            <a:ln w="25400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3789936"/>
        <c:crosses val="max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Number of stores</a:t>
            </a:r>
          </a:p>
        </c:rich>
      </c:tx>
      <c:layout>
        <c:manualLayout>
          <c:xMode val="edge"/>
          <c:yMode val="edge"/>
          <c:x val="0.40705462598425196"/>
          <c:y val="0.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101600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Sheet1!$E$2:$E$12</c:f>
              <c:strCache>
                <c:ptCount val="11"/>
                <c:pt idx="0">
                  <c:v>16-17</c:v>
                </c:pt>
                <c:pt idx="1">
                  <c:v>15-16</c:v>
                </c:pt>
                <c:pt idx="2">
                  <c:v>14-15</c:v>
                </c:pt>
                <c:pt idx="3">
                  <c:v>13-14</c:v>
                </c:pt>
                <c:pt idx="4">
                  <c:v>12-13</c:v>
                </c:pt>
                <c:pt idx="5">
                  <c:v>11-12</c:v>
                </c:pt>
                <c:pt idx="6">
                  <c:v>10-11</c:v>
                </c:pt>
                <c:pt idx="7">
                  <c:v>9-10</c:v>
                </c:pt>
                <c:pt idx="8">
                  <c:v>8-9</c:v>
                </c:pt>
                <c:pt idx="9">
                  <c:v>7-8</c:v>
                </c:pt>
                <c:pt idx="10">
                  <c:v>6-7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199</c:v>
                </c:pt>
                <c:pt idx="1">
                  <c:v>180</c:v>
                </c:pt>
                <c:pt idx="2">
                  <c:v>165</c:v>
                </c:pt>
                <c:pt idx="3">
                  <c:v>153</c:v>
                </c:pt>
                <c:pt idx="4">
                  <c:v>134</c:v>
                </c:pt>
                <c:pt idx="5">
                  <c:v>127</c:v>
                </c:pt>
                <c:pt idx="6">
                  <c:v>117</c:v>
                </c:pt>
                <c:pt idx="7">
                  <c:v>115</c:v>
                </c:pt>
                <c:pt idx="8">
                  <c:v>113</c:v>
                </c:pt>
                <c:pt idx="9">
                  <c:v>91</c:v>
                </c:pt>
                <c:pt idx="10">
                  <c:v>86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25400" cap="flat" cmpd="sng" algn="ctr">
              <a:solidFill>
                <a:schemeClr val="dk1">
                  <a:lumMod val="35000"/>
                  <a:lumOff val="65000"/>
                </a:schemeClr>
              </a:solidFill>
              <a:round/>
            </a:ln>
            <a:effectLst/>
          </c:spPr>
        </c:dropLines>
        <c:smooth val="0"/>
        <c:axId val="-843789392"/>
        <c:axId val="-843791568"/>
      </c:lineChart>
      <c:catAx>
        <c:axId val="-843789392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3791568"/>
        <c:crosses val="autoZero"/>
        <c:auto val="1"/>
        <c:lblAlgn val="ctr"/>
        <c:lblOffset val="100"/>
        <c:noMultiLvlLbl val="0"/>
      </c:catAx>
      <c:valAx>
        <c:axId val="-84379156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3789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AFE30B-AC3E-4482-A0BF-3B878F222DD3}" type="doc">
      <dgm:prSet loTypeId="urn:microsoft.com/office/officeart/2005/8/layout/arrow2" loCatId="process" qsTypeId="urn:microsoft.com/office/officeart/2005/8/quickstyle/simple1" qsCatId="simple" csTypeId="urn:microsoft.com/office/officeart/2005/8/colors/accent2_2" csCatId="accent2" phldr="1"/>
      <dgm:spPr/>
    </dgm:pt>
    <dgm:pt modelId="{5022A1A1-A436-4BD1-8E44-8A92C800739A}">
      <dgm:prSet phldrT="[Text]"/>
      <dgm:spPr/>
      <dgm:t>
        <a:bodyPr/>
        <a:lstStyle/>
        <a:p>
          <a:pPr algn="ctr"/>
          <a:r>
            <a:rPr lang="en-US" dirty="0" smtClean="0"/>
            <a:t>1996 : Tanishq</a:t>
          </a:r>
          <a:endParaRPr lang="en-US" dirty="0"/>
        </a:p>
      </dgm:t>
    </dgm:pt>
    <dgm:pt modelId="{47CCA3FB-B9CE-4B15-BA56-0607F8235359}" type="parTrans" cxnId="{02517E4B-6D81-4FE8-A72C-ECDE31D78330}">
      <dgm:prSet/>
      <dgm:spPr/>
      <dgm:t>
        <a:bodyPr/>
        <a:lstStyle/>
        <a:p>
          <a:endParaRPr lang="en-US"/>
        </a:p>
      </dgm:t>
    </dgm:pt>
    <dgm:pt modelId="{4676A8AF-1064-44B0-91E5-1B1DEC6D8830}" type="sibTrans" cxnId="{02517E4B-6D81-4FE8-A72C-ECDE31D78330}">
      <dgm:prSet/>
      <dgm:spPr/>
      <dgm:t>
        <a:bodyPr/>
        <a:lstStyle/>
        <a:p>
          <a:endParaRPr lang="en-US"/>
        </a:p>
      </dgm:t>
    </dgm:pt>
    <dgm:pt modelId="{262E6E05-F831-4B10-9116-06582C622B90}">
      <dgm:prSet phldrT="[Text]"/>
      <dgm:spPr/>
      <dgm:t>
        <a:bodyPr/>
        <a:lstStyle/>
        <a:p>
          <a:r>
            <a:rPr lang="en-US" dirty="0" smtClean="0"/>
            <a:t>2005 : </a:t>
          </a:r>
          <a:r>
            <a:rPr lang="en-US" dirty="0" err="1" smtClean="0"/>
            <a:t>GoldPlus</a:t>
          </a:r>
          <a:endParaRPr lang="en-US" dirty="0"/>
        </a:p>
      </dgm:t>
    </dgm:pt>
    <dgm:pt modelId="{5F031AB0-961D-4166-AC64-DB9EDA70A12E}" type="parTrans" cxnId="{9260EDA2-B3CF-457C-A866-BCF408005E46}">
      <dgm:prSet/>
      <dgm:spPr/>
      <dgm:t>
        <a:bodyPr/>
        <a:lstStyle/>
        <a:p>
          <a:endParaRPr lang="en-US"/>
        </a:p>
      </dgm:t>
    </dgm:pt>
    <dgm:pt modelId="{9CD39BBF-F14B-4337-A535-E2C0E50ED133}" type="sibTrans" cxnId="{9260EDA2-B3CF-457C-A866-BCF408005E46}">
      <dgm:prSet/>
      <dgm:spPr/>
      <dgm:t>
        <a:bodyPr/>
        <a:lstStyle/>
        <a:p>
          <a:endParaRPr lang="en-US"/>
        </a:p>
      </dgm:t>
    </dgm:pt>
    <dgm:pt modelId="{FA445965-492B-4184-964A-28E5C6BB4CDB}">
      <dgm:prSet phldrT="[Text]"/>
      <dgm:spPr/>
      <dgm:t>
        <a:bodyPr/>
        <a:lstStyle/>
        <a:p>
          <a:r>
            <a:rPr lang="en-US" dirty="0" smtClean="0"/>
            <a:t>2008 : </a:t>
          </a:r>
          <a:r>
            <a:rPr lang="en-US" dirty="0" err="1" smtClean="0"/>
            <a:t>Zoya</a:t>
          </a:r>
          <a:endParaRPr lang="en-US" dirty="0"/>
        </a:p>
      </dgm:t>
    </dgm:pt>
    <dgm:pt modelId="{A3E86A87-9580-400F-935C-58BDCB5AC0DF}" type="parTrans" cxnId="{54F1AE69-AC3A-4068-9E93-6FEBFB13C4AD}">
      <dgm:prSet/>
      <dgm:spPr/>
      <dgm:t>
        <a:bodyPr/>
        <a:lstStyle/>
        <a:p>
          <a:endParaRPr lang="en-US"/>
        </a:p>
      </dgm:t>
    </dgm:pt>
    <dgm:pt modelId="{6EC82677-264A-4C3A-9A57-338CB03D330D}" type="sibTrans" cxnId="{54F1AE69-AC3A-4068-9E93-6FEBFB13C4AD}">
      <dgm:prSet/>
      <dgm:spPr/>
      <dgm:t>
        <a:bodyPr/>
        <a:lstStyle/>
        <a:p>
          <a:endParaRPr lang="en-US"/>
        </a:p>
      </dgm:t>
    </dgm:pt>
    <dgm:pt modelId="{814C61C8-1988-4A39-8588-5AFE511906C8}">
      <dgm:prSet phldrT="[Text]"/>
      <dgm:spPr/>
      <dgm:t>
        <a:bodyPr/>
        <a:lstStyle/>
        <a:p>
          <a:r>
            <a:rPr lang="en-US" dirty="0" smtClean="0"/>
            <a:t>2011 : Mia</a:t>
          </a:r>
          <a:endParaRPr lang="en-US" dirty="0"/>
        </a:p>
      </dgm:t>
    </dgm:pt>
    <dgm:pt modelId="{3525D141-6A7C-4885-89BF-EF0A567BD96F}" type="parTrans" cxnId="{67B50C5E-3AF6-418B-A0CD-28C6C4EF98DD}">
      <dgm:prSet/>
      <dgm:spPr/>
      <dgm:t>
        <a:bodyPr/>
        <a:lstStyle/>
        <a:p>
          <a:endParaRPr lang="en-US"/>
        </a:p>
      </dgm:t>
    </dgm:pt>
    <dgm:pt modelId="{A94FD611-481A-469B-B5E2-50AAD7A5F8A4}" type="sibTrans" cxnId="{67B50C5E-3AF6-418B-A0CD-28C6C4EF98DD}">
      <dgm:prSet/>
      <dgm:spPr/>
      <dgm:t>
        <a:bodyPr/>
        <a:lstStyle/>
        <a:p>
          <a:endParaRPr lang="en-US"/>
        </a:p>
      </dgm:t>
    </dgm:pt>
    <dgm:pt modelId="{292D4FCC-75A6-4176-8957-D80F6F6A3315}" type="pres">
      <dgm:prSet presAssocID="{2FAFE30B-AC3E-4482-A0BF-3B878F222DD3}" presName="arrowDiagram" presStyleCnt="0">
        <dgm:presLayoutVars>
          <dgm:chMax val="5"/>
          <dgm:dir/>
          <dgm:resizeHandles val="exact"/>
        </dgm:presLayoutVars>
      </dgm:prSet>
      <dgm:spPr/>
    </dgm:pt>
    <dgm:pt modelId="{95C5667E-ABB6-4FFA-977D-9F4D0687C31C}" type="pres">
      <dgm:prSet presAssocID="{2FAFE30B-AC3E-4482-A0BF-3B878F222DD3}" presName="arrow" presStyleLbl="bgShp" presStyleIdx="0" presStyleCnt="1"/>
      <dgm:spPr/>
    </dgm:pt>
    <dgm:pt modelId="{F18A6380-B558-4B25-B068-D646E6E8E7EB}" type="pres">
      <dgm:prSet presAssocID="{2FAFE30B-AC3E-4482-A0BF-3B878F222DD3}" presName="arrowDiagram4" presStyleCnt="0"/>
      <dgm:spPr/>
    </dgm:pt>
    <dgm:pt modelId="{F999ACA3-69CA-451D-878D-282EA82F8617}" type="pres">
      <dgm:prSet presAssocID="{5022A1A1-A436-4BD1-8E44-8A92C800739A}" presName="bullet4a" presStyleLbl="node1" presStyleIdx="0" presStyleCnt="4"/>
      <dgm:spPr/>
    </dgm:pt>
    <dgm:pt modelId="{3813A83C-A0AF-4A46-90EE-1630B397A2DB}" type="pres">
      <dgm:prSet presAssocID="{5022A1A1-A436-4BD1-8E44-8A92C800739A}" presName="textBox4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4F8461-72A2-4892-BD6B-F46EE6240F7C}" type="pres">
      <dgm:prSet presAssocID="{262E6E05-F831-4B10-9116-06582C622B90}" presName="bullet4b" presStyleLbl="node1" presStyleIdx="1" presStyleCnt="4"/>
      <dgm:spPr/>
    </dgm:pt>
    <dgm:pt modelId="{F503CDD6-1096-4891-99C2-8681F9666C97}" type="pres">
      <dgm:prSet presAssocID="{262E6E05-F831-4B10-9116-06582C622B90}" presName="textBox4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A10A62-9113-4B48-9BFB-68D32694EF4F}" type="pres">
      <dgm:prSet presAssocID="{FA445965-492B-4184-964A-28E5C6BB4CDB}" presName="bullet4c" presStyleLbl="node1" presStyleIdx="2" presStyleCnt="4"/>
      <dgm:spPr/>
    </dgm:pt>
    <dgm:pt modelId="{78D0FFCE-BAF9-4554-81E2-289B8881AC63}" type="pres">
      <dgm:prSet presAssocID="{FA445965-492B-4184-964A-28E5C6BB4CDB}" presName="textBox4c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97BE88-EF9F-4502-B62A-CF189025CDB2}" type="pres">
      <dgm:prSet presAssocID="{814C61C8-1988-4A39-8588-5AFE511906C8}" presName="bullet4d" presStyleLbl="node1" presStyleIdx="3" presStyleCnt="4" custLinFactNeighborX="-7095" custLinFactNeighborY="-2365"/>
      <dgm:spPr/>
    </dgm:pt>
    <dgm:pt modelId="{5ECA924A-B140-4722-ABF8-1CD4272A6999}" type="pres">
      <dgm:prSet presAssocID="{814C61C8-1988-4A39-8588-5AFE511906C8}" presName="textBox4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517E4B-6D81-4FE8-A72C-ECDE31D78330}" srcId="{2FAFE30B-AC3E-4482-A0BF-3B878F222DD3}" destId="{5022A1A1-A436-4BD1-8E44-8A92C800739A}" srcOrd="0" destOrd="0" parTransId="{47CCA3FB-B9CE-4B15-BA56-0607F8235359}" sibTransId="{4676A8AF-1064-44B0-91E5-1B1DEC6D8830}"/>
    <dgm:cxn modelId="{052D10A4-F32B-4E69-A0D9-1AC2B00D7767}" type="presOf" srcId="{5022A1A1-A436-4BD1-8E44-8A92C800739A}" destId="{3813A83C-A0AF-4A46-90EE-1630B397A2DB}" srcOrd="0" destOrd="0" presId="urn:microsoft.com/office/officeart/2005/8/layout/arrow2"/>
    <dgm:cxn modelId="{9260EDA2-B3CF-457C-A866-BCF408005E46}" srcId="{2FAFE30B-AC3E-4482-A0BF-3B878F222DD3}" destId="{262E6E05-F831-4B10-9116-06582C622B90}" srcOrd="1" destOrd="0" parTransId="{5F031AB0-961D-4166-AC64-DB9EDA70A12E}" sibTransId="{9CD39BBF-F14B-4337-A535-E2C0E50ED133}"/>
    <dgm:cxn modelId="{57529523-5603-4532-8A1B-2C39361482C4}" type="presOf" srcId="{262E6E05-F831-4B10-9116-06582C622B90}" destId="{F503CDD6-1096-4891-99C2-8681F9666C97}" srcOrd="0" destOrd="0" presId="urn:microsoft.com/office/officeart/2005/8/layout/arrow2"/>
    <dgm:cxn modelId="{67B50C5E-3AF6-418B-A0CD-28C6C4EF98DD}" srcId="{2FAFE30B-AC3E-4482-A0BF-3B878F222DD3}" destId="{814C61C8-1988-4A39-8588-5AFE511906C8}" srcOrd="3" destOrd="0" parTransId="{3525D141-6A7C-4885-89BF-EF0A567BD96F}" sibTransId="{A94FD611-481A-469B-B5E2-50AAD7A5F8A4}"/>
    <dgm:cxn modelId="{54F1AE69-AC3A-4068-9E93-6FEBFB13C4AD}" srcId="{2FAFE30B-AC3E-4482-A0BF-3B878F222DD3}" destId="{FA445965-492B-4184-964A-28E5C6BB4CDB}" srcOrd="2" destOrd="0" parTransId="{A3E86A87-9580-400F-935C-58BDCB5AC0DF}" sibTransId="{6EC82677-264A-4C3A-9A57-338CB03D330D}"/>
    <dgm:cxn modelId="{4518B2AD-3C0F-4B5A-AE8F-EF4881AD250C}" type="presOf" srcId="{FA445965-492B-4184-964A-28E5C6BB4CDB}" destId="{78D0FFCE-BAF9-4554-81E2-289B8881AC63}" srcOrd="0" destOrd="0" presId="urn:microsoft.com/office/officeart/2005/8/layout/arrow2"/>
    <dgm:cxn modelId="{16C0F55B-85B7-4FE9-AE03-5D63A0305BE7}" type="presOf" srcId="{814C61C8-1988-4A39-8588-5AFE511906C8}" destId="{5ECA924A-B140-4722-ABF8-1CD4272A6999}" srcOrd="0" destOrd="0" presId="urn:microsoft.com/office/officeart/2005/8/layout/arrow2"/>
    <dgm:cxn modelId="{AF6794C2-7271-4083-B70E-F1949F5E8EAE}" type="presOf" srcId="{2FAFE30B-AC3E-4482-A0BF-3B878F222DD3}" destId="{292D4FCC-75A6-4176-8957-D80F6F6A3315}" srcOrd="0" destOrd="0" presId="urn:microsoft.com/office/officeart/2005/8/layout/arrow2"/>
    <dgm:cxn modelId="{D958E438-0F67-4433-94B8-7548026ABFF7}" type="presParOf" srcId="{292D4FCC-75A6-4176-8957-D80F6F6A3315}" destId="{95C5667E-ABB6-4FFA-977D-9F4D0687C31C}" srcOrd="0" destOrd="0" presId="urn:microsoft.com/office/officeart/2005/8/layout/arrow2"/>
    <dgm:cxn modelId="{32778F0D-0295-4D21-88C4-341C5E0923F1}" type="presParOf" srcId="{292D4FCC-75A6-4176-8957-D80F6F6A3315}" destId="{F18A6380-B558-4B25-B068-D646E6E8E7EB}" srcOrd="1" destOrd="0" presId="urn:microsoft.com/office/officeart/2005/8/layout/arrow2"/>
    <dgm:cxn modelId="{86E9D78E-B1CC-4C3A-9499-BB73A0DC115C}" type="presParOf" srcId="{F18A6380-B558-4B25-B068-D646E6E8E7EB}" destId="{F999ACA3-69CA-451D-878D-282EA82F8617}" srcOrd="0" destOrd="0" presId="urn:microsoft.com/office/officeart/2005/8/layout/arrow2"/>
    <dgm:cxn modelId="{E7A4CFBA-E49B-47F9-9A13-D7D58D5295E5}" type="presParOf" srcId="{F18A6380-B558-4B25-B068-D646E6E8E7EB}" destId="{3813A83C-A0AF-4A46-90EE-1630B397A2DB}" srcOrd="1" destOrd="0" presId="urn:microsoft.com/office/officeart/2005/8/layout/arrow2"/>
    <dgm:cxn modelId="{058CF026-FF40-4482-BD64-AD91EE5294C2}" type="presParOf" srcId="{F18A6380-B558-4B25-B068-D646E6E8E7EB}" destId="{AE4F8461-72A2-4892-BD6B-F46EE6240F7C}" srcOrd="2" destOrd="0" presId="urn:microsoft.com/office/officeart/2005/8/layout/arrow2"/>
    <dgm:cxn modelId="{FBD400C0-BF1A-414E-8DEF-E2DF1DDAE0D2}" type="presParOf" srcId="{F18A6380-B558-4B25-B068-D646E6E8E7EB}" destId="{F503CDD6-1096-4891-99C2-8681F9666C97}" srcOrd="3" destOrd="0" presId="urn:microsoft.com/office/officeart/2005/8/layout/arrow2"/>
    <dgm:cxn modelId="{11941E36-4320-4257-AA29-1DE067AED329}" type="presParOf" srcId="{F18A6380-B558-4B25-B068-D646E6E8E7EB}" destId="{82A10A62-9113-4B48-9BFB-68D32694EF4F}" srcOrd="4" destOrd="0" presId="urn:microsoft.com/office/officeart/2005/8/layout/arrow2"/>
    <dgm:cxn modelId="{47FC2001-6C44-44EC-9FDD-94FC1AB94340}" type="presParOf" srcId="{F18A6380-B558-4B25-B068-D646E6E8E7EB}" destId="{78D0FFCE-BAF9-4554-81E2-289B8881AC63}" srcOrd="5" destOrd="0" presId="urn:microsoft.com/office/officeart/2005/8/layout/arrow2"/>
    <dgm:cxn modelId="{4FA58312-F0C2-46E8-BCA5-3A27E329BAE8}" type="presParOf" srcId="{F18A6380-B558-4B25-B068-D646E6E8E7EB}" destId="{F997BE88-EF9F-4502-B62A-CF189025CDB2}" srcOrd="6" destOrd="0" presId="urn:microsoft.com/office/officeart/2005/8/layout/arrow2"/>
    <dgm:cxn modelId="{9E86639B-5A5D-48B9-BE63-E1287ECF4524}" type="presParOf" srcId="{F18A6380-B558-4B25-B068-D646E6E8E7EB}" destId="{5ECA924A-B140-4722-ABF8-1CD4272A6999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9C2E2A-1A47-4D3B-A72D-396DBAE02E0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852194D-A583-415E-8CEA-5425AA9CACAF}">
      <dgm:prSet phldrT="[Text]"/>
      <dgm:spPr/>
      <dgm:t>
        <a:bodyPr/>
        <a:lstStyle/>
        <a:p>
          <a:r>
            <a:rPr lang="en-US" dirty="0" smtClean="0">
              <a:latin typeface="Corbel" panose="020B0503020204020204" pitchFamily="34" charset="0"/>
            </a:rPr>
            <a:t>Campaign</a:t>
          </a:r>
          <a:endParaRPr lang="en-US" dirty="0">
            <a:latin typeface="Corbel" panose="020B0503020204020204" pitchFamily="34" charset="0"/>
          </a:endParaRPr>
        </a:p>
      </dgm:t>
    </dgm:pt>
    <dgm:pt modelId="{B68744AB-966A-4B8A-BA42-73A6E11F82DE}" type="parTrans" cxnId="{A73F4C2F-1DB0-43B1-A04D-287834935CEB}">
      <dgm:prSet/>
      <dgm:spPr/>
      <dgm:t>
        <a:bodyPr/>
        <a:lstStyle/>
        <a:p>
          <a:endParaRPr lang="en-US"/>
        </a:p>
      </dgm:t>
    </dgm:pt>
    <dgm:pt modelId="{34CD5E59-0E7E-4B41-8185-AFD633723277}" type="sibTrans" cxnId="{A73F4C2F-1DB0-43B1-A04D-287834935CEB}">
      <dgm:prSet/>
      <dgm:spPr/>
      <dgm:t>
        <a:bodyPr/>
        <a:lstStyle/>
        <a:p>
          <a:endParaRPr lang="en-US"/>
        </a:p>
      </dgm:t>
    </dgm:pt>
    <dgm:pt modelId="{EE9B31C6-A8BF-49A6-BFBD-878D4DA4DFDA}">
      <dgm:prSet phldrT="[Text]"/>
      <dgm:spPr/>
      <dgm:t>
        <a:bodyPr/>
        <a:lstStyle/>
        <a:p>
          <a:r>
            <a:rPr lang="en-US" dirty="0" smtClean="0"/>
            <a:t>ATL</a:t>
          </a:r>
          <a:endParaRPr lang="en-US" dirty="0"/>
        </a:p>
      </dgm:t>
    </dgm:pt>
    <dgm:pt modelId="{BE0C1BF9-E880-4890-BAFD-561A559CB61D}" type="parTrans" cxnId="{F4FAB7DB-87BB-4D59-93C0-2752902E4C46}">
      <dgm:prSet/>
      <dgm:spPr/>
      <dgm:t>
        <a:bodyPr/>
        <a:lstStyle/>
        <a:p>
          <a:endParaRPr lang="en-US"/>
        </a:p>
      </dgm:t>
    </dgm:pt>
    <dgm:pt modelId="{D7817802-520C-4849-A6C6-FD5AB172A10A}" type="sibTrans" cxnId="{F4FAB7DB-87BB-4D59-93C0-2752902E4C46}">
      <dgm:prSet/>
      <dgm:spPr/>
      <dgm:t>
        <a:bodyPr/>
        <a:lstStyle/>
        <a:p>
          <a:endParaRPr lang="en-US"/>
        </a:p>
      </dgm:t>
    </dgm:pt>
    <dgm:pt modelId="{BDC3112A-1663-49F1-AE1B-A396885DE534}">
      <dgm:prSet phldrT="[Text]"/>
      <dgm:spPr/>
      <dgm:t>
        <a:bodyPr/>
        <a:lstStyle/>
        <a:p>
          <a:r>
            <a:rPr lang="en-US" dirty="0" smtClean="0"/>
            <a:t>BTL</a:t>
          </a:r>
          <a:endParaRPr lang="en-US" dirty="0"/>
        </a:p>
      </dgm:t>
    </dgm:pt>
    <dgm:pt modelId="{BB54067A-6174-41A3-91BF-A86F94316E6B}" type="parTrans" cxnId="{11DBBABB-FDD2-418D-87D4-0122D1052FFA}">
      <dgm:prSet/>
      <dgm:spPr/>
      <dgm:t>
        <a:bodyPr/>
        <a:lstStyle/>
        <a:p>
          <a:endParaRPr lang="en-US"/>
        </a:p>
      </dgm:t>
    </dgm:pt>
    <dgm:pt modelId="{ABC4EF04-F002-49FF-B38E-06B58CC5A183}" type="sibTrans" cxnId="{11DBBABB-FDD2-418D-87D4-0122D1052FFA}">
      <dgm:prSet/>
      <dgm:spPr/>
      <dgm:t>
        <a:bodyPr/>
        <a:lstStyle/>
        <a:p>
          <a:endParaRPr lang="en-US"/>
        </a:p>
      </dgm:t>
    </dgm:pt>
    <dgm:pt modelId="{F7607AAB-78D0-4F8C-AF5C-A10ADA8B9846}">
      <dgm:prSet phldrT="[Text]"/>
      <dgm:spPr/>
      <dgm:t>
        <a:bodyPr/>
        <a:lstStyle/>
        <a:p>
          <a:r>
            <a:rPr lang="en-US" dirty="0" smtClean="0"/>
            <a:t>TV ads</a:t>
          </a:r>
          <a:endParaRPr lang="en-US" dirty="0"/>
        </a:p>
      </dgm:t>
    </dgm:pt>
    <dgm:pt modelId="{C17BAE15-7E13-4B11-A0A1-63FD505CC3C7}" type="parTrans" cxnId="{E84CFDF2-A878-43DC-92FF-33F13CBC1F48}">
      <dgm:prSet/>
      <dgm:spPr/>
      <dgm:t>
        <a:bodyPr/>
        <a:lstStyle/>
        <a:p>
          <a:endParaRPr lang="en-US"/>
        </a:p>
      </dgm:t>
    </dgm:pt>
    <dgm:pt modelId="{1DB44D67-511F-4E17-9C09-C5CA9F8CB3F4}" type="sibTrans" cxnId="{E84CFDF2-A878-43DC-92FF-33F13CBC1F48}">
      <dgm:prSet/>
      <dgm:spPr/>
      <dgm:t>
        <a:bodyPr/>
        <a:lstStyle/>
        <a:p>
          <a:endParaRPr lang="en-US"/>
        </a:p>
      </dgm:t>
    </dgm:pt>
    <dgm:pt modelId="{89FFA50A-00C0-4D22-883F-0D1C37121324}">
      <dgm:prSet phldrT="[Text]"/>
      <dgm:spPr/>
      <dgm:t>
        <a:bodyPr/>
        <a:lstStyle/>
        <a:p>
          <a:r>
            <a:rPr lang="en-US" dirty="0" smtClean="0"/>
            <a:t>Bill boards</a:t>
          </a:r>
          <a:endParaRPr lang="en-US" dirty="0"/>
        </a:p>
      </dgm:t>
    </dgm:pt>
    <dgm:pt modelId="{4ADB784C-1CFA-4822-B9F1-B8C755A3EFDC}" type="parTrans" cxnId="{96FE597B-171A-4533-BE10-32708DFA7374}">
      <dgm:prSet/>
      <dgm:spPr/>
      <dgm:t>
        <a:bodyPr/>
        <a:lstStyle/>
        <a:p>
          <a:endParaRPr lang="en-US"/>
        </a:p>
      </dgm:t>
    </dgm:pt>
    <dgm:pt modelId="{060B66F8-796D-4E05-B889-27CAD0DD6BD5}" type="sibTrans" cxnId="{96FE597B-171A-4533-BE10-32708DFA7374}">
      <dgm:prSet/>
      <dgm:spPr/>
      <dgm:t>
        <a:bodyPr/>
        <a:lstStyle/>
        <a:p>
          <a:endParaRPr lang="en-US"/>
        </a:p>
      </dgm:t>
    </dgm:pt>
    <dgm:pt modelId="{1EC42F08-3C07-4CFB-B0D8-B2C984C5B35E}">
      <dgm:prSet phldrT="[Text]"/>
      <dgm:spPr/>
      <dgm:t>
        <a:bodyPr/>
        <a:lstStyle/>
        <a:p>
          <a:r>
            <a:rPr lang="en-US" dirty="0" smtClean="0"/>
            <a:t>Newspapers</a:t>
          </a:r>
          <a:endParaRPr lang="en-US" dirty="0"/>
        </a:p>
      </dgm:t>
    </dgm:pt>
    <dgm:pt modelId="{5A94B750-3765-4AC5-AA1F-82CEB118D74D}" type="parTrans" cxnId="{4C7998D0-0BDD-41DE-8B4F-84CF924B6172}">
      <dgm:prSet/>
      <dgm:spPr/>
      <dgm:t>
        <a:bodyPr/>
        <a:lstStyle/>
        <a:p>
          <a:endParaRPr lang="en-US"/>
        </a:p>
      </dgm:t>
    </dgm:pt>
    <dgm:pt modelId="{4DC9AFC4-4329-4E90-922F-08EC11668928}" type="sibTrans" cxnId="{4C7998D0-0BDD-41DE-8B4F-84CF924B6172}">
      <dgm:prSet/>
      <dgm:spPr/>
      <dgm:t>
        <a:bodyPr/>
        <a:lstStyle/>
        <a:p>
          <a:endParaRPr lang="en-US"/>
        </a:p>
      </dgm:t>
    </dgm:pt>
    <dgm:pt modelId="{A905D11B-8C6E-487A-8C3C-36479C57B28D}">
      <dgm:prSet phldrT="[Text]"/>
      <dgm:spPr/>
      <dgm:t>
        <a:bodyPr/>
        <a:lstStyle/>
        <a:p>
          <a:r>
            <a:rPr lang="en-US" dirty="0" smtClean="0"/>
            <a:t>Personalized email</a:t>
          </a:r>
          <a:endParaRPr lang="en-US" dirty="0"/>
        </a:p>
      </dgm:t>
    </dgm:pt>
    <dgm:pt modelId="{2DBCB230-14DB-4162-9E6A-7959E942C66C}" type="parTrans" cxnId="{A0459DC9-B9F7-41B3-95EF-6B1E7B50955D}">
      <dgm:prSet/>
      <dgm:spPr/>
      <dgm:t>
        <a:bodyPr/>
        <a:lstStyle/>
        <a:p>
          <a:endParaRPr lang="en-US"/>
        </a:p>
      </dgm:t>
    </dgm:pt>
    <dgm:pt modelId="{BBAEA0A0-3665-4477-A9E4-5181FA74BBBB}" type="sibTrans" cxnId="{A0459DC9-B9F7-41B3-95EF-6B1E7B50955D}">
      <dgm:prSet/>
      <dgm:spPr/>
      <dgm:t>
        <a:bodyPr/>
        <a:lstStyle/>
        <a:p>
          <a:endParaRPr lang="en-US"/>
        </a:p>
      </dgm:t>
    </dgm:pt>
    <dgm:pt modelId="{1C8873E8-EDCF-4BEB-8989-E7E60BEC8C7E}">
      <dgm:prSet phldrT="[Text]"/>
      <dgm:spPr/>
      <dgm:t>
        <a:bodyPr/>
        <a:lstStyle/>
        <a:p>
          <a:r>
            <a:rPr lang="en-US" dirty="0" smtClean="0"/>
            <a:t>More expensive</a:t>
          </a:r>
          <a:endParaRPr lang="en-US" dirty="0"/>
        </a:p>
      </dgm:t>
    </dgm:pt>
    <dgm:pt modelId="{FDA48CDD-5423-4B78-8FC5-1BEF163287CC}" type="parTrans" cxnId="{7D5BF63E-2D73-49A6-9B38-BD050AE0DCD4}">
      <dgm:prSet/>
      <dgm:spPr/>
      <dgm:t>
        <a:bodyPr/>
        <a:lstStyle/>
        <a:p>
          <a:endParaRPr lang="en-US"/>
        </a:p>
      </dgm:t>
    </dgm:pt>
    <dgm:pt modelId="{3F570857-DBCD-4D02-9AF5-55EA58E9E611}" type="sibTrans" cxnId="{7D5BF63E-2D73-49A6-9B38-BD050AE0DCD4}">
      <dgm:prSet/>
      <dgm:spPr/>
      <dgm:t>
        <a:bodyPr/>
        <a:lstStyle/>
        <a:p>
          <a:endParaRPr lang="en-US"/>
        </a:p>
      </dgm:t>
    </dgm:pt>
    <dgm:pt modelId="{0EE9B06C-9A92-4382-AFBF-E9E0352E636F}">
      <dgm:prSet phldrT="[Text]"/>
      <dgm:spPr/>
      <dgm:t>
        <a:bodyPr/>
        <a:lstStyle/>
        <a:p>
          <a:r>
            <a:rPr lang="en-US" dirty="0" smtClean="0"/>
            <a:t>expensive</a:t>
          </a:r>
          <a:endParaRPr lang="en-US" dirty="0"/>
        </a:p>
      </dgm:t>
    </dgm:pt>
    <dgm:pt modelId="{338C8ADE-8BAD-4D09-980C-D552C8E59788}" type="parTrans" cxnId="{D203085B-B3BB-45C7-AB68-200D5350AD2B}">
      <dgm:prSet/>
      <dgm:spPr/>
      <dgm:t>
        <a:bodyPr/>
        <a:lstStyle/>
        <a:p>
          <a:endParaRPr lang="en-US"/>
        </a:p>
      </dgm:t>
    </dgm:pt>
    <dgm:pt modelId="{E7763F32-4F83-4B21-A0DA-DD23D8D84168}" type="sibTrans" cxnId="{D203085B-B3BB-45C7-AB68-200D5350AD2B}">
      <dgm:prSet/>
      <dgm:spPr/>
      <dgm:t>
        <a:bodyPr/>
        <a:lstStyle/>
        <a:p>
          <a:endParaRPr lang="en-US"/>
        </a:p>
      </dgm:t>
    </dgm:pt>
    <dgm:pt modelId="{CD9705F7-C947-4A9B-BA11-FC55E1A145AE}">
      <dgm:prSet phldrT="[Text]"/>
      <dgm:spPr/>
      <dgm:t>
        <a:bodyPr/>
        <a:lstStyle/>
        <a:p>
          <a:r>
            <a:rPr lang="en-US" dirty="0" smtClean="0"/>
            <a:t>expensive</a:t>
          </a:r>
          <a:endParaRPr lang="en-US" dirty="0"/>
        </a:p>
      </dgm:t>
    </dgm:pt>
    <dgm:pt modelId="{2D1F81DD-203C-4091-A5F9-F35FC56B9D73}" type="parTrans" cxnId="{0EB5E606-823D-45BE-A4BC-75F924EB51AC}">
      <dgm:prSet/>
      <dgm:spPr/>
      <dgm:t>
        <a:bodyPr/>
        <a:lstStyle/>
        <a:p>
          <a:endParaRPr lang="en-US"/>
        </a:p>
      </dgm:t>
    </dgm:pt>
    <dgm:pt modelId="{C42C193F-75A6-4DAF-B7E4-86C51C2FFA7F}" type="sibTrans" cxnId="{0EB5E606-823D-45BE-A4BC-75F924EB51AC}">
      <dgm:prSet/>
      <dgm:spPr/>
      <dgm:t>
        <a:bodyPr/>
        <a:lstStyle/>
        <a:p>
          <a:endParaRPr lang="en-US"/>
        </a:p>
      </dgm:t>
    </dgm:pt>
    <dgm:pt modelId="{57E8B663-4A08-421A-B788-90C48611EAEB}">
      <dgm:prSet phldrT="[Text]"/>
      <dgm:spPr/>
      <dgm:t>
        <a:bodyPr/>
        <a:lstStyle/>
        <a:p>
          <a:r>
            <a:rPr lang="en-US" dirty="0" smtClean="0"/>
            <a:t>inexpensive</a:t>
          </a:r>
          <a:endParaRPr lang="en-US" dirty="0"/>
        </a:p>
      </dgm:t>
    </dgm:pt>
    <dgm:pt modelId="{8D6F94F3-40F6-4F78-ACE6-0179EAAEEE17}" type="parTrans" cxnId="{AF8609E1-FCC1-460A-AB6D-F8F08FD4AC9F}">
      <dgm:prSet/>
      <dgm:spPr/>
      <dgm:t>
        <a:bodyPr/>
        <a:lstStyle/>
        <a:p>
          <a:endParaRPr lang="en-US"/>
        </a:p>
      </dgm:t>
    </dgm:pt>
    <dgm:pt modelId="{9A82A347-AF61-4D0F-BFC0-6C788E55D400}" type="sibTrans" cxnId="{AF8609E1-FCC1-460A-AB6D-F8F08FD4AC9F}">
      <dgm:prSet/>
      <dgm:spPr/>
      <dgm:t>
        <a:bodyPr/>
        <a:lstStyle/>
        <a:p>
          <a:endParaRPr lang="en-US"/>
        </a:p>
      </dgm:t>
    </dgm:pt>
    <dgm:pt modelId="{76A70F71-77BE-42C2-BFF9-83E49F6B2439}" type="pres">
      <dgm:prSet presAssocID="{699C2E2A-1A47-4D3B-A72D-396DBAE02E0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E127D13-80E5-4C50-B531-49AEAFB8E86A}" type="pres">
      <dgm:prSet presAssocID="{4852194D-A583-415E-8CEA-5425AA9CACAF}" presName="hierRoot1" presStyleCnt="0">
        <dgm:presLayoutVars>
          <dgm:hierBranch val="init"/>
        </dgm:presLayoutVars>
      </dgm:prSet>
      <dgm:spPr/>
    </dgm:pt>
    <dgm:pt modelId="{5B69CF3D-362F-416E-913A-3DF198B42719}" type="pres">
      <dgm:prSet presAssocID="{4852194D-A583-415E-8CEA-5425AA9CACAF}" presName="rootComposite1" presStyleCnt="0"/>
      <dgm:spPr/>
    </dgm:pt>
    <dgm:pt modelId="{AD789EA6-B262-414B-8126-14D5BB5F9CF4}" type="pres">
      <dgm:prSet presAssocID="{4852194D-A583-415E-8CEA-5425AA9CACA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E8BEE0-DDE6-4D1B-83F1-C40CDF0C3D14}" type="pres">
      <dgm:prSet presAssocID="{4852194D-A583-415E-8CEA-5425AA9CACA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1087459-1D14-4342-89EE-6595A1F1E6AB}" type="pres">
      <dgm:prSet presAssocID="{4852194D-A583-415E-8CEA-5425AA9CACAF}" presName="hierChild2" presStyleCnt="0"/>
      <dgm:spPr/>
    </dgm:pt>
    <dgm:pt modelId="{87377634-A850-4905-B85A-7C77EE2C7BFD}" type="pres">
      <dgm:prSet presAssocID="{BE0C1BF9-E880-4890-BAFD-561A559CB61D}" presName="Name64" presStyleLbl="parChTrans1D2" presStyleIdx="0" presStyleCnt="2"/>
      <dgm:spPr/>
      <dgm:t>
        <a:bodyPr/>
        <a:lstStyle/>
        <a:p>
          <a:endParaRPr lang="en-US"/>
        </a:p>
      </dgm:t>
    </dgm:pt>
    <dgm:pt modelId="{4F967723-F574-4D2D-930D-854363A89428}" type="pres">
      <dgm:prSet presAssocID="{EE9B31C6-A8BF-49A6-BFBD-878D4DA4DFDA}" presName="hierRoot2" presStyleCnt="0">
        <dgm:presLayoutVars>
          <dgm:hierBranch val="init"/>
        </dgm:presLayoutVars>
      </dgm:prSet>
      <dgm:spPr/>
    </dgm:pt>
    <dgm:pt modelId="{9A926C36-845C-44B5-8FBB-A7533B814073}" type="pres">
      <dgm:prSet presAssocID="{EE9B31C6-A8BF-49A6-BFBD-878D4DA4DFDA}" presName="rootComposite" presStyleCnt="0"/>
      <dgm:spPr/>
    </dgm:pt>
    <dgm:pt modelId="{8E1D3DD0-9B94-4425-8BCF-AD97D9630C98}" type="pres">
      <dgm:prSet presAssocID="{EE9B31C6-A8BF-49A6-BFBD-878D4DA4DFDA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851EA3-7085-4646-A74D-DBBC817242E0}" type="pres">
      <dgm:prSet presAssocID="{EE9B31C6-A8BF-49A6-BFBD-878D4DA4DFDA}" presName="rootConnector" presStyleLbl="node2" presStyleIdx="0" presStyleCnt="2"/>
      <dgm:spPr/>
      <dgm:t>
        <a:bodyPr/>
        <a:lstStyle/>
        <a:p>
          <a:endParaRPr lang="en-US"/>
        </a:p>
      </dgm:t>
    </dgm:pt>
    <dgm:pt modelId="{7C99A4C9-984E-42D8-8B86-DC04B44AFD64}" type="pres">
      <dgm:prSet presAssocID="{EE9B31C6-A8BF-49A6-BFBD-878D4DA4DFDA}" presName="hierChild4" presStyleCnt="0"/>
      <dgm:spPr/>
    </dgm:pt>
    <dgm:pt modelId="{66A0BE73-8B59-4E92-A854-E60D60DDF8F3}" type="pres">
      <dgm:prSet presAssocID="{C17BAE15-7E13-4B11-A0A1-63FD505CC3C7}" presName="Name64" presStyleLbl="parChTrans1D3" presStyleIdx="0" presStyleCnt="4"/>
      <dgm:spPr/>
      <dgm:t>
        <a:bodyPr/>
        <a:lstStyle/>
        <a:p>
          <a:endParaRPr lang="en-US"/>
        </a:p>
      </dgm:t>
    </dgm:pt>
    <dgm:pt modelId="{90F8D6F2-A859-4BA5-B98C-E3E54FE81424}" type="pres">
      <dgm:prSet presAssocID="{F7607AAB-78D0-4F8C-AF5C-A10ADA8B9846}" presName="hierRoot2" presStyleCnt="0">
        <dgm:presLayoutVars>
          <dgm:hierBranch val="init"/>
        </dgm:presLayoutVars>
      </dgm:prSet>
      <dgm:spPr/>
    </dgm:pt>
    <dgm:pt modelId="{627D9429-8277-4E2D-967B-6A953F4D1E92}" type="pres">
      <dgm:prSet presAssocID="{F7607AAB-78D0-4F8C-AF5C-A10ADA8B9846}" presName="rootComposite" presStyleCnt="0"/>
      <dgm:spPr/>
    </dgm:pt>
    <dgm:pt modelId="{07D189C5-01F5-469E-B8E5-D61D3863E9FD}" type="pres">
      <dgm:prSet presAssocID="{F7607AAB-78D0-4F8C-AF5C-A10ADA8B9846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168491-A828-4086-9AEA-1F3C8292E0D0}" type="pres">
      <dgm:prSet presAssocID="{F7607AAB-78D0-4F8C-AF5C-A10ADA8B9846}" presName="rootConnector" presStyleLbl="node3" presStyleIdx="0" presStyleCnt="4"/>
      <dgm:spPr/>
      <dgm:t>
        <a:bodyPr/>
        <a:lstStyle/>
        <a:p>
          <a:endParaRPr lang="en-US"/>
        </a:p>
      </dgm:t>
    </dgm:pt>
    <dgm:pt modelId="{42B734B0-F1CE-4C26-A45B-F00A223D9BBC}" type="pres">
      <dgm:prSet presAssocID="{F7607AAB-78D0-4F8C-AF5C-A10ADA8B9846}" presName="hierChild4" presStyleCnt="0"/>
      <dgm:spPr/>
    </dgm:pt>
    <dgm:pt modelId="{F3F88A95-2F80-4F69-8E6A-6A2D55F3020C}" type="pres">
      <dgm:prSet presAssocID="{FDA48CDD-5423-4B78-8FC5-1BEF163287CC}" presName="Name64" presStyleLbl="parChTrans1D4" presStyleIdx="0" presStyleCnt="4"/>
      <dgm:spPr/>
      <dgm:t>
        <a:bodyPr/>
        <a:lstStyle/>
        <a:p>
          <a:endParaRPr lang="en-US"/>
        </a:p>
      </dgm:t>
    </dgm:pt>
    <dgm:pt modelId="{01AD01A5-DB89-4873-98BA-5DC868239BF5}" type="pres">
      <dgm:prSet presAssocID="{1C8873E8-EDCF-4BEB-8989-E7E60BEC8C7E}" presName="hierRoot2" presStyleCnt="0">
        <dgm:presLayoutVars>
          <dgm:hierBranch val="init"/>
        </dgm:presLayoutVars>
      </dgm:prSet>
      <dgm:spPr/>
    </dgm:pt>
    <dgm:pt modelId="{A8906034-B1D3-4B54-A7F7-D2DAEC395CFB}" type="pres">
      <dgm:prSet presAssocID="{1C8873E8-EDCF-4BEB-8989-E7E60BEC8C7E}" presName="rootComposite" presStyleCnt="0"/>
      <dgm:spPr/>
    </dgm:pt>
    <dgm:pt modelId="{C1D43852-C54E-410C-9853-F23AB6089045}" type="pres">
      <dgm:prSet presAssocID="{1C8873E8-EDCF-4BEB-8989-E7E60BEC8C7E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DD409A-D533-40A9-AE7A-4D66C792C5A2}" type="pres">
      <dgm:prSet presAssocID="{1C8873E8-EDCF-4BEB-8989-E7E60BEC8C7E}" presName="rootConnector" presStyleLbl="node4" presStyleIdx="0" presStyleCnt="4"/>
      <dgm:spPr/>
      <dgm:t>
        <a:bodyPr/>
        <a:lstStyle/>
        <a:p>
          <a:endParaRPr lang="en-US"/>
        </a:p>
      </dgm:t>
    </dgm:pt>
    <dgm:pt modelId="{B9BEFBC9-8FF6-4DB7-A715-61AA125802DF}" type="pres">
      <dgm:prSet presAssocID="{1C8873E8-EDCF-4BEB-8989-E7E60BEC8C7E}" presName="hierChild4" presStyleCnt="0"/>
      <dgm:spPr/>
    </dgm:pt>
    <dgm:pt modelId="{386E1CA6-C046-4BFA-B96D-0009A4CB8FC9}" type="pres">
      <dgm:prSet presAssocID="{1C8873E8-EDCF-4BEB-8989-E7E60BEC8C7E}" presName="hierChild5" presStyleCnt="0"/>
      <dgm:spPr/>
    </dgm:pt>
    <dgm:pt modelId="{94FF24E6-9388-4235-8868-2C2C498CB8A2}" type="pres">
      <dgm:prSet presAssocID="{F7607AAB-78D0-4F8C-AF5C-A10ADA8B9846}" presName="hierChild5" presStyleCnt="0"/>
      <dgm:spPr/>
    </dgm:pt>
    <dgm:pt modelId="{A14823BF-888A-45BA-9D76-9FA43CBA7234}" type="pres">
      <dgm:prSet presAssocID="{4ADB784C-1CFA-4822-B9F1-B8C755A3EFDC}" presName="Name64" presStyleLbl="parChTrans1D3" presStyleIdx="1" presStyleCnt="4"/>
      <dgm:spPr/>
      <dgm:t>
        <a:bodyPr/>
        <a:lstStyle/>
        <a:p>
          <a:endParaRPr lang="en-US"/>
        </a:p>
      </dgm:t>
    </dgm:pt>
    <dgm:pt modelId="{CF55CB12-BD16-4819-8E07-EDBA7F915E29}" type="pres">
      <dgm:prSet presAssocID="{89FFA50A-00C0-4D22-883F-0D1C37121324}" presName="hierRoot2" presStyleCnt="0">
        <dgm:presLayoutVars>
          <dgm:hierBranch val="init"/>
        </dgm:presLayoutVars>
      </dgm:prSet>
      <dgm:spPr/>
    </dgm:pt>
    <dgm:pt modelId="{2A2BFDD6-5336-4A00-8D8D-C5CB06227C6F}" type="pres">
      <dgm:prSet presAssocID="{89FFA50A-00C0-4D22-883F-0D1C37121324}" presName="rootComposite" presStyleCnt="0"/>
      <dgm:spPr/>
    </dgm:pt>
    <dgm:pt modelId="{DC53B4A7-FB41-47D6-B4D8-B1C753EDB5ED}" type="pres">
      <dgm:prSet presAssocID="{89FFA50A-00C0-4D22-883F-0D1C37121324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907F0B-AB2C-4C63-B601-BC4C2F661A2D}" type="pres">
      <dgm:prSet presAssocID="{89FFA50A-00C0-4D22-883F-0D1C37121324}" presName="rootConnector" presStyleLbl="node3" presStyleIdx="1" presStyleCnt="4"/>
      <dgm:spPr/>
      <dgm:t>
        <a:bodyPr/>
        <a:lstStyle/>
        <a:p>
          <a:endParaRPr lang="en-US"/>
        </a:p>
      </dgm:t>
    </dgm:pt>
    <dgm:pt modelId="{EE6E9536-13AA-4241-BEA2-61E452BC1EC8}" type="pres">
      <dgm:prSet presAssocID="{89FFA50A-00C0-4D22-883F-0D1C37121324}" presName="hierChild4" presStyleCnt="0"/>
      <dgm:spPr/>
    </dgm:pt>
    <dgm:pt modelId="{169DFC36-8B80-4F45-A7F7-D6E0C2F127DF}" type="pres">
      <dgm:prSet presAssocID="{338C8ADE-8BAD-4D09-980C-D552C8E59788}" presName="Name64" presStyleLbl="parChTrans1D4" presStyleIdx="1" presStyleCnt="4"/>
      <dgm:spPr/>
      <dgm:t>
        <a:bodyPr/>
        <a:lstStyle/>
        <a:p>
          <a:endParaRPr lang="en-US"/>
        </a:p>
      </dgm:t>
    </dgm:pt>
    <dgm:pt modelId="{5474447F-6BFD-46D7-AF1A-1FDEDFE4832C}" type="pres">
      <dgm:prSet presAssocID="{0EE9B06C-9A92-4382-AFBF-E9E0352E636F}" presName="hierRoot2" presStyleCnt="0">
        <dgm:presLayoutVars>
          <dgm:hierBranch val="init"/>
        </dgm:presLayoutVars>
      </dgm:prSet>
      <dgm:spPr/>
    </dgm:pt>
    <dgm:pt modelId="{5A070DB5-DC7F-4D81-AE08-89DA63460EBC}" type="pres">
      <dgm:prSet presAssocID="{0EE9B06C-9A92-4382-AFBF-E9E0352E636F}" presName="rootComposite" presStyleCnt="0"/>
      <dgm:spPr/>
    </dgm:pt>
    <dgm:pt modelId="{A61A157F-EDDB-4CAA-9C65-402F2ABF1522}" type="pres">
      <dgm:prSet presAssocID="{0EE9B06C-9A92-4382-AFBF-E9E0352E636F}" presName="rootText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9ACDAC7-308B-4262-B312-0CDCF8D93E95}" type="pres">
      <dgm:prSet presAssocID="{0EE9B06C-9A92-4382-AFBF-E9E0352E636F}" presName="rootConnector" presStyleLbl="node4" presStyleIdx="1" presStyleCnt="4"/>
      <dgm:spPr/>
      <dgm:t>
        <a:bodyPr/>
        <a:lstStyle/>
        <a:p>
          <a:endParaRPr lang="en-US"/>
        </a:p>
      </dgm:t>
    </dgm:pt>
    <dgm:pt modelId="{33811863-3E43-4689-A72A-78785CA56181}" type="pres">
      <dgm:prSet presAssocID="{0EE9B06C-9A92-4382-AFBF-E9E0352E636F}" presName="hierChild4" presStyleCnt="0"/>
      <dgm:spPr/>
    </dgm:pt>
    <dgm:pt modelId="{682E2BFF-66C1-4BC4-AE37-870336CEA7DA}" type="pres">
      <dgm:prSet presAssocID="{0EE9B06C-9A92-4382-AFBF-E9E0352E636F}" presName="hierChild5" presStyleCnt="0"/>
      <dgm:spPr/>
    </dgm:pt>
    <dgm:pt modelId="{B0C5F8F3-245B-4E42-A6B1-3CCFE36C0866}" type="pres">
      <dgm:prSet presAssocID="{89FFA50A-00C0-4D22-883F-0D1C37121324}" presName="hierChild5" presStyleCnt="0"/>
      <dgm:spPr/>
    </dgm:pt>
    <dgm:pt modelId="{477FF5B6-B476-471E-AB3F-7BBAC328EC2E}" type="pres">
      <dgm:prSet presAssocID="{5A94B750-3765-4AC5-AA1F-82CEB118D74D}" presName="Name64" presStyleLbl="parChTrans1D3" presStyleIdx="2" presStyleCnt="4"/>
      <dgm:spPr/>
      <dgm:t>
        <a:bodyPr/>
        <a:lstStyle/>
        <a:p>
          <a:endParaRPr lang="en-US"/>
        </a:p>
      </dgm:t>
    </dgm:pt>
    <dgm:pt modelId="{C9A6FE3A-CD9A-4175-99E7-2A30DD038CB6}" type="pres">
      <dgm:prSet presAssocID="{1EC42F08-3C07-4CFB-B0D8-B2C984C5B35E}" presName="hierRoot2" presStyleCnt="0">
        <dgm:presLayoutVars>
          <dgm:hierBranch val="init"/>
        </dgm:presLayoutVars>
      </dgm:prSet>
      <dgm:spPr/>
    </dgm:pt>
    <dgm:pt modelId="{0F297852-9384-40DA-90F2-9513F2B8041C}" type="pres">
      <dgm:prSet presAssocID="{1EC42F08-3C07-4CFB-B0D8-B2C984C5B35E}" presName="rootComposite" presStyleCnt="0"/>
      <dgm:spPr/>
    </dgm:pt>
    <dgm:pt modelId="{BECA5397-B647-4DFE-BFC5-BDE54F10EFE2}" type="pres">
      <dgm:prSet presAssocID="{1EC42F08-3C07-4CFB-B0D8-B2C984C5B35E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141BFD-52B8-46CA-948A-EF01282E0C9D}" type="pres">
      <dgm:prSet presAssocID="{1EC42F08-3C07-4CFB-B0D8-B2C984C5B35E}" presName="rootConnector" presStyleLbl="node3" presStyleIdx="2" presStyleCnt="4"/>
      <dgm:spPr/>
      <dgm:t>
        <a:bodyPr/>
        <a:lstStyle/>
        <a:p>
          <a:endParaRPr lang="en-US"/>
        </a:p>
      </dgm:t>
    </dgm:pt>
    <dgm:pt modelId="{EF9061A9-751B-4246-B34F-84E14505DB76}" type="pres">
      <dgm:prSet presAssocID="{1EC42F08-3C07-4CFB-B0D8-B2C984C5B35E}" presName="hierChild4" presStyleCnt="0"/>
      <dgm:spPr/>
    </dgm:pt>
    <dgm:pt modelId="{5903509F-67CD-4E6E-AA60-AE17C025567C}" type="pres">
      <dgm:prSet presAssocID="{2D1F81DD-203C-4091-A5F9-F35FC56B9D73}" presName="Name64" presStyleLbl="parChTrans1D4" presStyleIdx="2" presStyleCnt="4"/>
      <dgm:spPr/>
      <dgm:t>
        <a:bodyPr/>
        <a:lstStyle/>
        <a:p>
          <a:endParaRPr lang="en-US"/>
        </a:p>
      </dgm:t>
    </dgm:pt>
    <dgm:pt modelId="{EDD2FD61-3F23-4017-A178-7331B9A65C23}" type="pres">
      <dgm:prSet presAssocID="{CD9705F7-C947-4A9B-BA11-FC55E1A145AE}" presName="hierRoot2" presStyleCnt="0">
        <dgm:presLayoutVars>
          <dgm:hierBranch val="init"/>
        </dgm:presLayoutVars>
      </dgm:prSet>
      <dgm:spPr/>
    </dgm:pt>
    <dgm:pt modelId="{10D24D0A-EF6D-4460-A278-7ACB237CCBAC}" type="pres">
      <dgm:prSet presAssocID="{CD9705F7-C947-4A9B-BA11-FC55E1A145AE}" presName="rootComposite" presStyleCnt="0"/>
      <dgm:spPr/>
    </dgm:pt>
    <dgm:pt modelId="{642716B2-9624-47F4-9B07-E4CB8263ECB1}" type="pres">
      <dgm:prSet presAssocID="{CD9705F7-C947-4A9B-BA11-FC55E1A145AE}" presName="rootText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0FE7E2-356F-4883-BFAA-E2C4D9454103}" type="pres">
      <dgm:prSet presAssocID="{CD9705F7-C947-4A9B-BA11-FC55E1A145AE}" presName="rootConnector" presStyleLbl="node4" presStyleIdx="2" presStyleCnt="4"/>
      <dgm:spPr/>
      <dgm:t>
        <a:bodyPr/>
        <a:lstStyle/>
        <a:p>
          <a:endParaRPr lang="en-US"/>
        </a:p>
      </dgm:t>
    </dgm:pt>
    <dgm:pt modelId="{0D6AC413-A7B6-4108-BE52-6265C322333B}" type="pres">
      <dgm:prSet presAssocID="{CD9705F7-C947-4A9B-BA11-FC55E1A145AE}" presName="hierChild4" presStyleCnt="0"/>
      <dgm:spPr/>
    </dgm:pt>
    <dgm:pt modelId="{4C9D05A3-F496-43D2-811E-B26FF277691C}" type="pres">
      <dgm:prSet presAssocID="{CD9705F7-C947-4A9B-BA11-FC55E1A145AE}" presName="hierChild5" presStyleCnt="0"/>
      <dgm:spPr/>
    </dgm:pt>
    <dgm:pt modelId="{530B7E3C-C52A-47E4-999C-421455B74595}" type="pres">
      <dgm:prSet presAssocID="{1EC42F08-3C07-4CFB-B0D8-B2C984C5B35E}" presName="hierChild5" presStyleCnt="0"/>
      <dgm:spPr/>
    </dgm:pt>
    <dgm:pt modelId="{B20DA51F-1F58-46B1-8DE9-96A194F42BDB}" type="pres">
      <dgm:prSet presAssocID="{EE9B31C6-A8BF-49A6-BFBD-878D4DA4DFDA}" presName="hierChild5" presStyleCnt="0"/>
      <dgm:spPr/>
    </dgm:pt>
    <dgm:pt modelId="{40628303-561E-4883-A855-59E0F8567B4F}" type="pres">
      <dgm:prSet presAssocID="{BB54067A-6174-41A3-91BF-A86F94316E6B}" presName="Name64" presStyleLbl="parChTrans1D2" presStyleIdx="1" presStyleCnt="2"/>
      <dgm:spPr/>
      <dgm:t>
        <a:bodyPr/>
        <a:lstStyle/>
        <a:p>
          <a:endParaRPr lang="en-US"/>
        </a:p>
      </dgm:t>
    </dgm:pt>
    <dgm:pt modelId="{6D31A225-2DAF-4A32-94BC-AF12EBEB6814}" type="pres">
      <dgm:prSet presAssocID="{BDC3112A-1663-49F1-AE1B-A396885DE534}" presName="hierRoot2" presStyleCnt="0">
        <dgm:presLayoutVars>
          <dgm:hierBranch val="init"/>
        </dgm:presLayoutVars>
      </dgm:prSet>
      <dgm:spPr/>
    </dgm:pt>
    <dgm:pt modelId="{EC818018-265D-4889-A113-2656720039C7}" type="pres">
      <dgm:prSet presAssocID="{BDC3112A-1663-49F1-AE1B-A396885DE534}" presName="rootComposite" presStyleCnt="0"/>
      <dgm:spPr/>
    </dgm:pt>
    <dgm:pt modelId="{38C3CE10-DB2C-473D-87F4-877FD821FD5E}" type="pres">
      <dgm:prSet presAssocID="{BDC3112A-1663-49F1-AE1B-A396885DE53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CD6CD2-1555-478D-A255-1DB5E08A7C99}" type="pres">
      <dgm:prSet presAssocID="{BDC3112A-1663-49F1-AE1B-A396885DE534}" presName="rootConnector" presStyleLbl="node2" presStyleIdx="1" presStyleCnt="2"/>
      <dgm:spPr/>
      <dgm:t>
        <a:bodyPr/>
        <a:lstStyle/>
        <a:p>
          <a:endParaRPr lang="en-US"/>
        </a:p>
      </dgm:t>
    </dgm:pt>
    <dgm:pt modelId="{FB080907-2596-4364-89F6-32D34DCCCD65}" type="pres">
      <dgm:prSet presAssocID="{BDC3112A-1663-49F1-AE1B-A396885DE534}" presName="hierChild4" presStyleCnt="0"/>
      <dgm:spPr/>
    </dgm:pt>
    <dgm:pt modelId="{A2EC21F4-1805-4C60-96DF-173C763BDED2}" type="pres">
      <dgm:prSet presAssocID="{2DBCB230-14DB-4162-9E6A-7959E942C66C}" presName="Name64" presStyleLbl="parChTrans1D3" presStyleIdx="3" presStyleCnt="4"/>
      <dgm:spPr/>
      <dgm:t>
        <a:bodyPr/>
        <a:lstStyle/>
        <a:p>
          <a:endParaRPr lang="en-US"/>
        </a:p>
      </dgm:t>
    </dgm:pt>
    <dgm:pt modelId="{989F9404-45CB-45C1-86BD-B722485A7DC6}" type="pres">
      <dgm:prSet presAssocID="{A905D11B-8C6E-487A-8C3C-36479C57B28D}" presName="hierRoot2" presStyleCnt="0">
        <dgm:presLayoutVars>
          <dgm:hierBranch val="init"/>
        </dgm:presLayoutVars>
      </dgm:prSet>
      <dgm:spPr/>
    </dgm:pt>
    <dgm:pt modelId="{1B1079F1-CE9A-4959-8357-31DE7D32FEFC}" type="pres">
      <dgm:prSet presAssocID="{A905D11B-8C6E-487A-8C3C-36479C57B28D}" presName="rootComposite" presStyleCnt="0"/>
      <dgm:spPr/>
    </dgm:pt>
    <dgm:pt modelId="{2BFAC34C-32A6-490C-B90D-F770932A1D61}" type="pres">
      <dgm:prSet presAssocID="{A905D11B-8C6E-487A-8C3C-36479C57B28D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FC0B67-6068-4C49-AC63-0574C3859C78}" type="pres">
      <dgm:prSet presAssocID="{A905D11B-8C6E-487A-8C3C-36479C57B28D}" presName="rootConnector" presStyleLbl="node3" presStyleIdx="3" presStyleCnt="4"/>
      <dgm:spPr/>
      <dgm:t>
        <a:bodyPr/>
        <a:lstStyle/>
        <a:p>
          <a:endParaRPr lang="en-US"/>
        </a:p>
      </dgm:t>
    </dgm:pt>
    <dgm:pt modelId="{82F3CDD9-121F-448D-861E-106631F8296F}" type="pres">
      <dgm:prSet presAssocID="{A905D11B-8C6E-487A-8C3C-36479C57B28D}" presName="hierChild4" presStyleCnt="0"/>
      <dgm:spPr/>
    </dgm:pt>
    <dgm:pt modelId="{99350F12-1F87-407F-A6DA-9BEC562A40AB}" type="pres">
      <dgm:prSet presAssocID="{8D6F94F3-40F6-4F78-ACE6-0179EAAEEE17}" presName="Name64" presStyleLbl="parChTrans1D4" presStyleIdx="3" presStyleCnt="4"/>
      <dgm:spPr/>
      <dgm:t>
        <a:bodyPr/>
        <a:lstStyle/>
        <a:p>
          <a:endParaRPr lang="en-US"/>
        </a:p>
      </dgm:t>
    </dgm:pt>
    <dgm:pt modelId="{CE6B524E-4370-4E2E-B8FD-4CCEE08D7300}" type="pres">
      <dgm:prSet presAssocID="{57E8B663-4A08-421A-B788-90C48611EAEB}" presName="hierRoot2" presStyleCnt="0">
        <dgm:presLayoutVars>
          <dgm:hierBranch val="init"/>
        </dgm:presLayoutVars>
      </dgm:prSet>
      <dgm:spPr/>
    </dgm:pt>
    <dgm:pt modelId="{9DC6BAAF-A822-45E4-872C-433AEF646220}" type="pres">
      <dgm:prSet presAssocID="{57E8B663-4A08-421A-B788-90C48611EAEB}" presName="rootComposite" presStyleCnt="0"/>
      <dgm:spPr/>
    </dgm:pt>
    <dgm:pt modelId="{4425E43F-2D2D-4B89-AE1D-F79AFBA68175}" type="pres">
      <dgm:prSet presAssocID="{57E8B663-4A08-421A-B788-90C48611EAEB}" presName="rootText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BD4D28-BC4F-4358-AC8A-59C6B4EA72AD}" type="pres">
      <dgm:prSet presAssocID="{57E8B663-4A08-421A-B788-90C48611EAEB}" presName="rootConnector" presStyleLbl="node4" presStyleIdx="3" presStyleCnt="4"/>
      <dgm:spPr/>
      <dgm:t>
        <a:bodyPr/>
        <a:lstStyle/>
        <a:p>
          <a:endParaRPr lang="en-US"/>
        </a:p>
      </dgm:t>
    </dgm:pt>
    <dgm:pt modelId="{F0555C1E-D3F5-4B0E-AF69-BD8C4A68E298}" type="pres">
      <dgm:prSet presAssocID="{57E8B663-4A08-421A-B788-90C48611EAEB}" presName="hierChild4" presStyleCnt="0"/>
      <dgm:spPr/>
    </dgm:pt>
    <dgm:pt modelId="{87C00600-6DA8-4CD0-B1C4-D7CA2D6F5D91}" type="pres">
      <dgm:prSet presAssocID="{57E8B663-4A08-421A-B788-90C48611EAEB}" presName="hierChild5" presStyleCnt="0"/>
      <dgm:spPr/>
    </dgm:pt>
    <dgm:pt modelId="{3CA0CD91-497E-4CCD-A2E4-241C939AECD2}" type="pres">
      <dgm:prSet presAssocID="{A905D11B-8C6E-487A-8C3C-36479C57B28D}" presName="hierChild5" presStyleCnt="0"/>
      <dgm:spPr/>
    </dgm:pt>
    <dgm:pt modelId="{2C492232-8F49-44EC-8B07-E76D4A64D72E}" type="pres">
      <dgm:prSet presAssocID="{BDC3112A-1663-49F1-AE1B-A396885DE534}" presName="hierChild5" presStyleCnt="0"/>
      <dgm:spPr/>
    </dgm:pt>
    <dgm:pt modelId="{E4D19101-6A2C-4461-A436-05339E67BA7C}" type="pres">
      <dgm:prSet presAssocID="{4852194D-A583-415E-8CEA-5425AA9CACAF}" presName="hierChild3" presStyleCnt="0"/>
      <dgm:spPr/>
    </dgm:pt>
  </dgm:ptLst>
  <dgm:cxnLst>
    <dgm:cxn modelId="{41B653E6-A94B-4DDC-9394-DAADFAFDBE4D}" type="presOf" srcId="{57E8B663-4A08-421A-B788-90C48611EAEB}" destId="{4425E43F-2D2D-4B89-AE1D-F79AFBA68175}" srcOrd="0" destOrd="0" presId="urn:microsoft.com/office/officeart/2009/3/layout/HorizontalOrganizationChart"/>
    <dgm:cxn modelId="{8A0CC888-0446-4EBB-A798-F92896088DD3}" type="presOf" srcId="{C17BAE15-7E13-4B11-A0A1-63FD505CC3C7}" destId="{66A0BE73-8B59-4E92-A854-E60D60DDF8F3}" srcOrd="0" destOrd="0" presId="urn:microsoft.com/office/officeart/2009/3/layout/HorizontalOrganizationChart"/>
    <dgm:cxn modelId="{B3BFC00B-39E5-4B34-ABCD-78B484935249}" type="presOf" srcId="{FDA48CDD-5423-4B78-8FC5-1BEF163287CC}" destId="{F3F88A95-2F80-4F69-8E6A-6A2D55F3020C}" srcOrd="0" destOrd="0" presId="urn:microsoft.com/office/officeart/2009/3/layout/HorizontalOrganizationChart"/>
    <dgm:cxn modelId="{B6021FD0-D65F-410A-AF22-372EDF90B0E3}" type="presOf" srcId="{2D1F81DD-203C-4091-A5F9-F35FC56B9D73}" destId="{5903509F-67CD-4E6E-AA60-AE17C025567C}" srcOrd="0" destOrd="0" presId="urn:microsoft.com/office/officeart/2009/3/layout/HorizontalOrganizationChart"/>
    <dgm:cxn modelId="{79362A85-1AF3-4E43-8F46-FB15DEA036AF}" type="presOf" srcId="{EE9B31C6-A8BF-49A6-BFBD-878D4DA4DFDA}" destId="{89851EA3-7085-4646-A74D-DBBC817242E0}" srcOrd="1" destOrd="0" presId="urn:microsoft.com/office/officeart/2009/3/layout/HorizontalOrganizationChart"/>
    <dgm:cxn modelId="{FA19FD17-2747-4DEC-99E4-57B5A8306BD1}" type="presOf" srcId="{699C2E2A-1A47-4D3B-A72D-396DBAE02E00}" destId="{76A70F71-77BE-42C2-BFF9-83E49F6B2439}" srcOrd="0" destOrd="0" presId="urn:microsoft.com/office/officeart/2009/3/layout/HorizontalOrganizationChart"/>
    <dgm:cxn modelId="{11DBBABB-FDD2-418D-87D4-0122D1052FFA}" srcId="{4852194D-A583-415E-8CEA-5425AA9CACAF}" destId="{BDC3112A-1663-49F1-AE1B-A396885DE534}" srcOrd="1" destOrd="0" parTransId="{BB54067A-6174-41A3-91BF-A86F94316E6B}" sibTransId="{ABC4EF04-F002-49FF-B38E-06B58CC5A183}"/>
    <dgm:cxn modelId="{30BA32B5-C8F1-410D-9651-1ED3633CF0F1}" type="presOf" srcId="{4852194D-A583-415E-8CEA-5425AA9CACAF}" destId="{85E8BEE0-DDE6-4D1B-83F1-C40CDF0C3D14}" srcOrd="1" destOrd="0" presId="urn:microsoft.com/office/officeart/2009/3/layout/HorizontalOrganizationChart"/>
    <dgm:cxn modelId="{E84CFDF2-A878-43DC-92FF-33F13CBC1F48}" srcId="{EE9B31C6-A8BF-49A6-BFBD-878D4DA4DFDA}" destId="{F7607AAB-78D0-4F8C-AF5C-A10ADA8B9846}" srcOrd="0" destOrd="0" parTransId="{C17BAE15-7E13-4B11-A0A1-63FD505CC3C7}" sibTransId="{1DB44D67-511F-4E17-9C09-C5CA9F8CB3F4}"/>
    <dgm:cxn modelId="{FA1574EF-C131-4CE7-BAE1-0B95191CEBCD}" type="presOf" srcId="{57E8B663-4A08-421A-B788-90C48611EAEB}" destId="{8DBD4D28-BC4F-4358-AC8A-59C6B4EA72AD}" srcOrd="1" destOrd="0" presId="urn:microsoft.com/office/officeart/2009/3/layout/HorizontalOrganizationChart"/>
    <dgm:cxn modelId="{A73F4C2F-1DB0-43B1-A04D-287834935CEB}" srcId="{699C2E2A-1A47-4D3B-A72D-396DBAE02E00}" destId="{4852194D-A583-415E-8CEA-5425AA9CACAF}" srcOrd="0" destOrd="0" parTransId="{B68744AB-966A-4B8A-BA42-73A6E11F82DE}" sibTransId="{34CD5E59-0E7E-4B41-8185-AFD633723277}"/>
    <dgm:cxn modelId="{D203085B-B3BB-45C7-AB68-200D5350AD2B}" srcId="{89FFA50A-00C0-4D22-883F-0D1C37121324}" destId="{0EE9B06C-9A92-4382-AFBF-E9E0352E636F}" srcOrd="0" destOrd="0" parTransId="{338C8ADE-8BAD-4D09-980C-D552C8E59788}" sibTransId="{E7763F32-4F83-4B21-A0DA-DD23D8D84168}"/>
    <dgm:cxn modelId="{AD7957F6-C72A-4BDF-BCFE-7E9049ED9237}" type="presOf" srcId="{BDC3112A-1663-49F1-AE1B-A396885DE534}" destId="{0CCD6CD2-1555-478D-A255-1DB5E08A7C99}" srcOrd="1" destOrd="0" presId="urn:microsoft.com/office/officeart/2009/3/layout/HorizontalOrganizationChart"/>
    <dgm:cxn modelId="{5E217906-5AF7-425B-9AB4-DA0752409E17}" type="presOf" srcId="{89FFA50A-00C0-4D22-883F-0D1C37121324}" destId="{DC53B4A7-FB41-47D6-B4D8-B1C753EDB5ED}" srcOrd="0" destOrd="0" presId="urn:microsoft.com/office/officeart/2009/3/layout/HorizontalOrganizationChart"/>
    <dgm:cxn modelId="{F4FAB7DB-87BB-4D59-93C0-2752902E4C46}" srcId="{4852194D-A583-415E-8CEA-5425AA9CACAF}" destId="{EE9B31C6-A8BF-49A6-BFBD-878D4DA4DFDA}" srcOrd="0" destOrd="0" parTransId="{BE0C1BF9-E880-4890-BAFD-561A559CB61D}" sibTransId="{D7817802-520C-4849-A6C6-FD5AB172A10A}"/>
    <dgm:cxn modelId="{4C7998D0-0BDD-41DE-8B4F-84CF924B6172}" srcId="{EE9B31C6-A8BF-49A6-BFBD-878D4DA4DFDA}" destId="{1EC42F08-3C07-4CFB-B0D8-B2C984C5B35E}" srcOrd="2" destOrd="0" parTransId="{5A94B750-3765-4AC5-AA1F-82CEB118D74D}" sibTransId="{4DC9AFC4-4329-4E90-922F-08EC11668928}"/>
    <dgm:cxn modelId="{4C6F18E9-71BB-4F07-B255-F1391558AF07}" type="presOf" srcId="{338C8ADE-8BAD-4D09-980C-D552C8E59788}" destId="{169DFC36-8B80-4F45-A7F7-D6E0C2F127DF}" srcOrd="0" destOrd="0" presId="urn:microsoft.com/office/officeart/2009/3/layout/HorizontalOrganizationChart"/>
    <dgm:cxn modelId="{3A8BA359-FCEE-4144-BF5C-1FE0D436C17E}" type="presOf" srcId="{4ADB784C-1CFA-4822-B9F1-B8C755A3EFDC}" destId="{A14823BF-888A-45BA-9D76-9FA43CBA7234}" srcOrd="0" destOrd="0" presId="urn:microsoft.com/office/officeart/2009/3/layout/HorizontalOrganizationChart"/>
    <dgm:cxn modelId="{18F834F5-D177-4D17-BBBD-22E27ABDBBE2}" type="presOf" srcId="{1C8873E8-EDCF-4BEB-8989-E7E60BEC8C7E}" destId="{C1D43852-C54E-410C-9853-F23AB6089045}" srcOrd="0" destOrd="0" presId="urn:microsoft.com/office/officeart/2009/3/layout/HorizontalOrganizationChart"/>
    <dgm:cxn modelId="{55C83736-D398-4AD1-8046-F820E58C1AE3}" type="presOf" srcId="{1EC42F08-3C07-4CFB-B0D8-B2C984C5B35E}" destId="{B4141BFD-52B8-46CA-948A-EF01282E0C9D}" srcOrd="1" destOrd="0" presId="urn:microsoft.com/office/officeart/2009/3/layout/HorizontalOrganizationChart"/>
    <dgm:cxn modelId="{A1090E6D-60DD-4E5B-9BB0-A0720B270F94}" type="presOf" srcId="{0EE9B06C-9A92-4382-AFBF-E9E0352E636F}" destId="{99ACDAC7-308B-4262-B312-0CDCF8D93E95}" srcOrd="1" destOrd="0" presId="urn:microsoft.com/office/officeart/2009/3/layout/HorizontalOrganizationChart"/>
    <dgm:cxn modelId="{7D5BF63E-2D73-49A6-9B38-BD050AE0DCD4}" srcId="{F7607AAB-78D0-4F8C-AF5C-A10ADA8B9846}" destId="{1C8873E8-EDCF-4BEB-8989-E7E60BEC8C7E}" srcOrd="0" destOrd="0" parTransId="{FDA48CDD-5423-4B78-8FC5-1BEF163287CC}" sibTransId="{3F570857-DBCD-4D02-9AF5-55EA58E9E611}"/>
    <dgm:cxn modelId="{14A5F06A-D618-430B-A27A-8BE626388EEC}" type="presOf" srcId="{CD9705F7-C947-4A9B-BA11-FC55E1A145AE}" destId="{642716B2-9624-47F4-9B07-E4CB8263ECB1}" srcOrd="0" destOrd="0" presId="urn:microsoft.com/office/officeart/2009/3/layout/HorizontalOrganizationChart"/>
    <dgm:cxn modelId="{22441F87-C8AF-4D49-8619-54C0F0FAB7DB}" type="presOf" srcId="{BE0C1BF9-E880-4890-BAFD-561A559CB61D}" destId="{87377634-A850-4905-B85A-7C77EE2C7BFD}" srcOrd="0" destOrd="0" presId="urn:microsoft.com/office/officeart/2009/3/layout/HorizontalOrganizationChart"/>
    <dgm:cxn modelId="{F1755321-54A1-477C-AEA9-19E9A872C11B}" type="presOf" srcId="{A905D11B-8C6E-487A-8C3C-36479C57B28D}" destId="{2BFAC34C-32A6-490C-B90D-F770932A1D61}" srcOrd="0" destOrd="0" presId="urn:microsoft.com/office/officeart/2009/3/layout/HorizontalOrganizationChart"/>
    <dgm:cxn modelId="{D2CEC587-11DC-4980-B579-7D7786846892}" type="presOf" srcId="{2DBCB230-14DB-4162-9E6A-7959E942C66C}" destId="{A2EC21F4-1805-4C60-96DF-173C763BDED2}" srcOrd="0" destOrd="0" presId="urn:microsoft.com/office/officeart/2009/3/layout/HorizontalOrganizationChart"/>
    <dgm:cxn modelId="{96FE597B-171A-4533-BE10-32708DFA7374}" srcId="{EE9B31C6-A8BF-49A6-BFBD-878D4DA4DFDA}" destId="{89FFA50A-00C0-4D22-883F-0D1C37121324}" srcOrd="1" destOrd="0" parTransId="{4ADB784C-1CFA-4822-B9F1-B8C755A3EFDC}" sibTransId="{060B66F8-796D-4E05-B889-27CAD0DD6BD5}"/>
    <dgm:cxn modelId="{2C216D26-EAF2-41B3-9A4D-6C6D77F20B57}" type="presOf" srcId="{1EC42F08-3C07-4CFB-B0D8-B2C984C5B35E}" destId="{BECA5397-B647-4DFE-BFC5-BDE54F10EFE2}" srcOrd="0" destOrd="0" presId="urn:microsoft.com/office/officeart/2009/3/layout/HorizontalOrganizationChart"/>
    <dgm:cxn modelId="{5CD5D6AA-5708-4515-8F6A-A9321448E77E}" type="presOf" srcId="{BDC3112A-1663-49F1-AE1B-A396885DE534}" destId="{38C3CE10-DB2C-473D-87F4-877FD821FD5E}" srcOrd="0" destOrd="0" presId="urn:microsoft.com/office/officeart/2009/3/layout/HorizontalOrganizationChart"/>
    <dgm:cxn modelId="{E35A9197-4FAB-4735-ACF2-781F900E35AB}" type="presOf" srcId="{1C8873E8-EDCF-4BEB-8989-E7E60BEC8C7E}" destId="{7EDD409A-D533-40A9-AE7A-4D66C792C5A2}" srcOrd="1" destOrd="0" presId="urn:microsoft.com/office/officeart/2009/3/layout/HorizontalOrganizationChart"/>
    <dgm:cxn modelId="{1B0B2368-99F3-413F-8D6C-8621B981AC47}" type="presOf" srcId="{A905D11B-8C6E-487A-8C3C-36479C57B28D}" destId="{57FC0B67-6068-4C49-AC63-0574C3859C78}" srcOrd="1" destOrd="0" presId="urn:microsoft.com/office/officeart/2009/3/layout/HorizontalOrganizationChart"/>
    <dgm:cxn modelId="{C5D56BE6-1F91-44A7-B1E8-743D55C5C0E0}" type="presOf" srcId="{89FFA50A-00C0-4D22-883F-0D1C37121324}" destId="{88907F0B-AB2C-4C63-B601-BC4C2F661A2D}" srcOrd="1" destOrd="0" presId="urn:microsoft.com/office/officeart/2009/3/layout/HorizontalOrganizationChart"/>
    <dgm:cxn modelId="{8C20BDB8-4DD4-4608-82EF-78772FAC80E0}" type="presOf" srcId="{F7607AAB-78D0-4F8C-AF5C-A10ADA8B9846}" destId="{07D189C5-01F5-469E-B8E5-D61D3863E9FD}" srcOrd="0" destOrd="0" presId="urn:microsoft.com/office/officeart/2009/3/layout/HorizontalOrganizationChart"/>
    <dgm:cxn modelId="{B886BB0B-577A-498F-86B8-00BEB3A52E1D}" type="presOf" srcId="{BB54067A-6174-41A3-91BF-A86F94316E6B}" destId="{40628303-561E-4883-A855-59E0F8567B4F}" srcOrd="0" destOrd="0" presId="urn:microsoft.com/office/officeart/2009/3/layout/HorizontalOrganizationChart"/>
    <dgm:cxn modelId="{0EB5E606-823D-45BE-A4BC-75F924EB51AC}" srcId="{1EC42F08-3C07-4CFB-B0D8-B2C984C5B35E}" destId="{CD9705F7-C947-4A9B-BA11-FC55E1A145AE}" srcOrd="0" destOrd="0" parTransId="{2D1F81DD-203C-4091-A5F9-F35FC56B9D73}" sibTransId="{C42C193F-75A6-4DAF-B7E4-86C51C2FFA7F}"/>
    <dgm:cxn modelId="{C7F7AD4F-48C9-47EC-93EF-ABF0AD462697}" type="presOf" srcId="{4852194D-A583-415E-8CEA-5425AA9CACAF}" destId="{AD789EA6-B262-414B-8126-14D5BB5F9CF4}" srcOrd="0" destOrd="0" presId="urn:microsoft.com/office/officeart/2009/3/layout/HorizontalOrganizationChart"/>
    <dgm:cxn modelId="{1A29FDB8-96B7-4180-9973-8A7A21E50970}" type="presOf" srcId="{8D6F94F3-40F6-4F78-ACE6-0179EAAEEE17}" destId="{99350F12-1F87-407F-A6DA-9BEC562A40AB}" srcOrd="0" destOrd="0" presId="urn:microsoft.com/office/officeart/2009/3/layout/HorizontalOrganizationChart"/>
    <dgm:cxn modelId="{8BAFE179-D3BB-4003-84E2-11AE47EC612C}" type="presOf" srcId="{5A94B750-3765-4AC5-AA1F-82CEB118D74D}" destId="{477FF5B6-B476-471E-AB3F-7BBAC328EC2E}" srcOrd="0" destOrd="0" presId="urn:microsoft.com/office/officeart/2009/3/layout/HorizontalOrganizationChart"/>
    <dgm:cxn modelId="{CE8B7A6E-3EF0-4728-BE8E-857FC36024D5}" type="presOf" srcId="{CD9705F7-C947-4A9B-BA11-FC55E1A145AE}" destId="{3E0FE7E2-356F-4883-BFAA-E2C4D9454103}" srcOrd="1" destOrd="0" presId="urn:microsoft.com/office/officeart/2009/3/layout/HorizontalOrganizationChart"/>
    <dgm:cxn modelId="{AF8609E1-FCC1-460A-AB6D-F8F08FD4AC9F}" srcId="{A905D11B-8C6E-487A-8C3C-36479C57B28D}" destId="{57E8B663-4A08-421A-B788-90C48611EAEB}" srcOrd="0" destOrd="0" parTransId="{8D6F94F3-40F6-4F78-ACE6-0179EAAEEE17}" sibTransId="{9A82A347-AF61-4D0F-BFC0-6C788E55D400}"/>
    <dgm:cxn modelId="{A0459DC9-B9F7-41B3-95EF-6B1E7B50955D}" srcId="{BDC3112A-1663-49F1-AE1B-A396885DE534}" destId="{A905D11B-8C6E-487A-8C3C-36479C57B28D}" srcOrd="0" destOrd="0" parTransId="{2DBCB230-14DB-4162-9E6A-7959E942C66C}" sibTransId="{BBAEA0A0-3665-4477-A9E4-5181FA74BBBB}"/>
    <dgm:cxn modelId="{4B15A13D-B3B7-4A6F-A6E0-8C31EA1B83F8}" type="presOf" srcId="{0EE9B06C-9A92-4382-AFBF-E9E0352E636F}" destId="{A61A157F-EDDB-4CAA-9C65-402F2ABF1522}" srcOrd="0" destOrd="0" presId="urn:microsoft.com/office/officeart/2009/3/layout/HorizontalOrganizationChart"/>
    <dgm:cxn modelId="{6AF4DE93-8472-4E6C-A861-631495C4D2B5}" type="presOf" srcId="{EE9B31C6-A8BF-49A6-BFBD-878D4DA4DFDA}" destId="{8E1D3DD0-9B94-4425-8BCF-AD97D9630C98}" srcOrd="0" destOrd="0" presId="urn:microsoft.com/office/officeart/2009/3/layout/HorizontalOrganizationChart"/>
    <dgm:cxn modelId="{3DF19D78-DBC9-4A3B-B724-49ED1E3EC084}" type="presOf" srcId="{F7607AAB-78D0-4F8C-AF5C-A10ADA8B9846}" destId="{B8168491-A828-4086-9AEA-1F3C8292E0D0}" srcOrd="1" destOrd="0" presId="urn:microsoft.com/office/officeart/2009/3/layout/HorizontalOrganizationChart"/>
    <dgm:cxn modelId="{E3E04D73-96D1-48AE-AB65-6A1D6D81BFBC}" type="presParOf" srcId="{76A70F71-77BE-42C2-BFF9-83E49F6B2439}" destId="{2E127D13-80E5-4C50-B531-49AEAFB8E86A}" srcOrd="0" destOrd="0" presId="urn:microsoft.com/office/officeart/2009/3/layout/HorizontalOrganizationChart"/>
    <dgm:cxn modelId="{B4E88B7C-E131-430D-B158-A1113161C3E0}" type="presParOf" srcId="{2E127D13-80E5-4C50-B531-49AEAFB8E86A}" destId="{5B69CF3D-362F-416E-913A-3DF198B42719}" srcOrd="0" destOrd="0" presId="urn:microsoft.com/office/officeart/2009/3/layout/HorizontalOrganizationChart"/>
    <dgm:cxn modelId="{7A647D8E-1203-4003-8C31-6677845B1025}" type="presParOf" srcId="{5B69CF3D-362F-416E-913A-3DF198B42719}" destId="{AD789EA6-B262-414B-8126-14D5BB5F9CF4}" srcOrd="0" destOrd="0" presId="urn:microsoft.com/office/officeart/2009/3/layout/HorizontalOrganizationChart"/>
    <dgm:cxn modelId="{13F62EB4-3EDF-4DEB-9C01-299D1612E956}" type="presParOf" srcId="{5B69CF3D-362F-416E-913A-3DF198B42719}" destId="{85E8BEE0-DDE6-4D1B-83F1-C40CDF0C3D14}" srcOrd="1" destOrd="0" presId="urn:microsoft.com/office/officeart/2009/3/layout/HorizontalOrganizationChart"/>
    <dgm:cxn modelId="{FE126843-A60B-4B94-93C6-D1C588CDF4A6}" type="presParOf" srcId="{2E127D13-80E5-4C50-B531-49AEAFB8E86A}" destId="{11087459-1D14-4342-89EE-6595A1F1E6AB}" srcOrd="1" destOrd="0" presId="urn:microsoft.com/office/officeart/2009/3/layout/HorizontalOrganizationChart"/>
    <dgm:cxn modelId="{E308D1AA-99F0-44C4-804C-D423FB34EC42}" type="presParOf" srcId="{11087459-1D14-4342-89EE-6595A1F1E6AB}" destId="{87377634-A850-4905-B85A-7C77EE2C7BFD}" srcOrd="0" destOrd="0" presId="urn:microsoft.com/office/officeart/2009/3/layout/HorizontalOrganizationChart"/>
    <dgm:cxn modelId="{0C5A6821-FE14-4E35-B4E1-BAE26AC3ABF2}" type="presParOf" srcId="{11087459-1D14-4342-89EE-6595A1F1E6AB}" destId="{4F967723-F574-4D2D-930D-854363A89428}" srcOrd="1" destOrd="0" presId="urn:microsoft.com/office/officeart/2009/3/layout/HorizontalOrganizationChart"/>
    <dgm:cxn modelId="{F3E46DB0-9063-4CF0-8AA4-3C45F77582E7}" type="presParOf" srcId="{4F967723-F574-4D2D-930D-854363A89428}" destId="{9A926C36-845C-44B5-8FBB-A7533B814073}" srcOrd="0" destOrd="0" presId="urn:microsoft.com/office/officeart/2009/3/layout/HorizontalOrganizationChart"/>
    <dgm:cxn modelId="{D80F426D-47A6-42B4-ADE9-C5D9112FE87B}" type="presParOf" srcId="{9A926C36-845C-44B5-8FBB-A7533B814073}" destId="{8E1D3DD0-9B94-4425-8BCF-AD97D9630C98}" srcOrd="0" destOrd="0" presId="urn:microsoft.com/office/officeart/2009/3/layout/HorizontalOrganizationChart"/>
    <dgm:cxn modelId="{426DD8F2-9DDC-42DC-89DF-E698E74816ED}" type="presParOf" srcId="{9A926C36-845C-44B5-8FBB-A7533B814073}" destId="{89851EA3-7085-4646-A74D-DBBC817242E0}" srcOrd="1" destOrd="0" presId="urn:microsoft.com/office/officeart/2009/3/layout/HorizontalOrganizationChart"/>
    <dgm:cxn modelId="{5EF59DBF-7870-4A40-8D44-A67950398A61}" type="presParOf" srcId="{4F967723-F574-4D2D-930D-854363A89428}" destId="{7C99A4C9-984E-42D8-8B86-DC04B44AFD64}" srcOrd="1" destOrd="0" presId="urn:microsoft.com/office/officeart/2009/3/layout/HorizontalOrganizationChart"/>
    <dgm:cxn modelId="{02B6A928-C2A1-4879-A584-0C91377DFF97}" type="presParOf" srcId="{7C99A4C9-984E-42D8-8B86-DC04B44AFD64}" destId="{66A0BE73-8B59-4E92-A854-E60D60DDF8F3}" srcOrd="0" destOrd="0" presId="urn:microsoft.com/office/officeart/2009/3/layout/HorizontalOrganizationChart"/>
    <dgm:cxn modelId="{EC6E987D-65FF-4B2E-B0B4-E10C31764399}" type="presParOf" srcId="{7C99A4C9-984E-42D8-8B86-DC04B44AFD64}" destId="{90F8D6F2-A859-4BA5-B98C-E3E54FE81424}" srcOrd="1" destOrd="0" presId="urn:microsoft.com/office/officeart/2009/3/layout/HorizontalOrganizationChart"/>
    <dgm:cxn modelId="{8D443F88-DFA9-4AFD-AE37-E14582527C8A}" type="presParOf" srcId="{90F8D6F2-A859-4BA5-B98C-E3E54FE81424}" destId="{627D9429-8277-4E2D-967B-6A953F4D1E92}" srcOrd="0" destOrd="0" presId="urn:microsoft.com/office/officeart/2009/3/layout/HorizontalOrganizationChart"/>
    <dgm:cxn modelId="{8A94A2CD-1DE4-4217-8499-1DD78ADDD4BA}" type="presParOf" srcId="{627D9429-8277-4E2D-967B-6A953F4D1E92}" destId="{07D189C5-01F5-469E-B8E5-D61D3863E9FD}" srcOrd="0" destOrd="0" presId="urn:microsoft.com/office/officeart/2009/3/layout/HorizontalOrganizationChart"/>
    <dgm:cxn modelId="{D89A571C-F8AC-4AC1-94CC-61927DEDCB3C}" type="presParOf" srcId="{627D9429-8277-4E2D-967B-6A953F4D1E92}" destId="{B8168491-A828-4086-9AEA-1F3C8292E0D0}" srcOrd="1" destOrd="0" presId="urn:microsoft.com/office/officeart/2009/3/layout/HorizontalOrganizationChart"/>
    <dgm:cxn modelId="{1C87EE2A-8D60-48BB-9F61-E4CDBFB10477}" type="presParOf" srcId="{90F8D6F2-A859-4BA5-B98C-E3E54FE81424}" destId="{42B734B0-F1CE-4C26-A45B-F00A223D9BBC}" srcOrd="1" destOrd="0" presId="urn:microsoft.com/office/officeart/2009/3/layout/HorizontalOrganizationChart"/>
    <dgm:cxn modelId="{FA3828A4-D02C-49E8-A125-248BCDEF42ED}" type="presParOf" srcId="{42B734B0-F1CE-4C26-A45B-F00A223D9BBC}" destId="{F3F88A95-2F80-4F69-8E6A-6A2D55F3020C}" srcOrd="0" destOrd="0" presId="urn:microsoft.com/office/officeart/2009/3/layout/HorizontalOrganizationChart"/>
    <dgm:cxn modelId="{028C3876-06B4-43C6-AC81-EF509B9B4327}" type="presParOf" srcId="{42B734B0-F1CE-4C26-A45B-F00A223D9BBC}" destId="{01AD01A5-DB89-4873-98BA-5DC868239BF5}" srcOrd="1" destOrd="0" presId="urn:microsoft.com/office/officeart/2009/3/layout/HorizontalOrganizationChart"/>
    <dgm:cxn modelId="{FA917743-A3F7-4AD9-967E-DF803E82ED5F}" type="presParOf" srcId="{01AD01A5-DB89-4873-98BA-5DC868239BF5}" destId="{A8906034-B1D3-4B54-A7F7-D2DAEC395CFB}" srcOrd="0" destOrd="0" presId="urn:microsoft.com/office/officeart/2009/3/layout/HorizontalOrganizationChart"/>
    <dgm:cxn modelId="{83ED59A6-6153-4665-8FCD-F954DA8742D9}" type="presParOf" srcId="{A8906034-B1D3-4B54-A7F7-D2DAEC395CFB}" destId="{C1D43852-C54E-410C-9853-F23AB6089045}" srcOrd="0" destOrd="0" presId="urn:microsoft.com/office/officeart/2009/3/layout/HorizontalOrganizationChart"/>
    <dgm:cxn modelId="{F9A4247F-4CA2-4641-B603-C61380CE44E6}" type="presParOf" srcId="{A8906034-B1D3-4B54-A7F7-D2DAEC395CFB}" destId="{7EDD409A-D533-40A9-AE7A-4D66C792C5A2}" srcOrd="1" destOrd="0" presId="urn:microsoft.com/office/officeart/2009/3/layout/HorizontalOrganizationChart"/>
    <dgm:cxn modelId="{98837147-8A9B-41BF-A647-CB2C6570F667}" type="presParOf" srcId="{01AD01A5-DB89-4873-98BA-5DC868239BF5}" destId="{B9BEFBC9-8FF6-4DB7-A715-61AA125802DF}" srcOrd="1" destOrd="0" presId="urn:microsoft.com/office/officeart/2009/3/layout/HorizontalOrganizationChart"/>
    <dgm:cxn modelId="{297AB0CA-3B46-4FA0-B32B-8E5C0CD75F5C}" type="presParOf" srcId="{01AD01A5-DB89-4873-98BA-5DC868239BF5}" destId="{386E1CA6-C046-4BFA-B96D-0009A4CB8FC9}" srcOrd="2" destOrd="0" presId="urn:microsoft.com/office/officeart/2009/3/layout/HorizontalOrganizationChart"/>
    <dgm:cxn modelId="{5695928C-0C25-40D3-899A-D0EC2436103F}" type="presParOf" srcId="{90F8D6F2-A859-4BA5-B98C-E3E54FE81424}" destId="{94FF24E6-9388-4235-8868-2C2C498CB8A2}" srcOrd="2" destOrd="0" presId="urn:microsoft.com/office/officeart/2009/3/layout/HorizontalOrganizationChart"/>
    <dgm:cxn modelId="{0FD3EE4A-271B-4D27-86FE-0C8694700EE5}" type="presParOf" srcId="{7C99A4C9-984E-42D8-8B86-DC04B44AFD64}" destId="{A14823BF-888A-45BA-9D76-9FA43CBA7234}" srcOrd="2" destOrd="0" presId="urn:microsoft.com/office/officeart/2009/3/layout/HorizontalOrganizationChart"/>
    <dgm:cxn modelId="{FAA25364-2036-4B5A-827A-EA03AFCEE3B8}" type="presParOf" srcId="{7C99A4C9-984E-42D8-8B86-DC04B44AFD64}" destId="{CF55CB12-BD16-4819-8E07-EDBA7F915E29}" srcOrd="3" destOrd="0" presId="urn:microsoft.com/office/officeart/2009/3/layout/HorizontalOrganizationChart"/>
    <dgm:cxn modelId="{74DFDE99-B3F6-48D0-9545-D5CD5701821F}" type="presParOf" srcId="{CF55CB12-BD16-4819-8E07-EDBA7F915E29}" destId="{2A2BFDD6-5336-4A00-8D8D-C5CB06227C6F}" srcOrd="0" destOrd="0" presId="urn:microsoft.com/office/officeart/2009/3/layout/HorizontalOrganizationChart"/>
    <dgm:cxn modelId="{D83B3B0C-E660-4D39-B33C-17DD9B996382}" type="presParOf" srcId="{2A2BFDD6-5336-4A00-8D8D-C5CB06227C6F}" destId="{DC53B4A7-FB41-47D6-B4D8-B1C753EDB5ED}" srcOrd="0" destOrd="0" presId="urn:microsoft.com/office/officeart/2009/3/layout/HorizontalOrganizationChart"/>
    <dgm:cxn modelId="{FEB215D9-7068-4248-88B6-084B0142796C}" type="presParOf" srcId="{2A2BFDD6-5336-4A00-8D8D-C5CB06227C6F}" destId="{88907F0B-AB2C-4C63-B601-BC4C2F661A2D}" srcOrd="1" destOrd="0" presId="urn:microsoft.com/office/officeart/2009/3/layout/HorizontalOrganizationChart"/>
    <dgm:cxn modelId="{8F715EC7-2218-421F-8EE8-28038D04DE80}" type="presParOf" srcId="{CF55CB12-BD16-4819-8E07-EDBA7F915E29}" destId="{EE6E9536-13AA-4241-BEA2-61E452BC1EC8}" srcOrd="1" destOrd="0" presId="urn:microsoft.com/office/officeart/2009/3/layout/HorizontalOrganizationChart"/>
    <dgm:cxn modelId="{F920BEC3-3338-4728-8142-11CE0B46F734}" type="presParOf" srcId="{EE6E9536-13AA-4241-BEA2-61E452BC1EC8}" destId="{169DFC36-8B80-4F45-A7F7-D6E0C2F127DF}" srcOrd="0" destOrd="0" presId="urn:microsoft.com/office/officeart/2009/3/layout/HorizontalOrganizationChart"/>
    <dgm:cxn modelId="{CE6BDFA6-E9F6-4D1B-9659-D4D0B86F1B96}" type="presParOf" srcId="{EE6E9536-13AA-4241-BEA2-61E452BC1EC8}" destId="{5474447F-6BFD-46D7-AF1A-1FDEDFE4832C}" srcOrd="1" destOrd="0" presId="urn:microsoft.com/office/officeart/2009/3/layout/HorizontalOrganizationChart"/>
    <dgm:cxn modelId="{586854F5-8CBE-4CFC-819A-546D6A6CE2F4}" type="presParOf" srcId="{5474447F-6BFD-46D7-AF1A-1FDEDFE4832C}" destId="{5A070DB5-DC7F-4D81-AE08-89DA63460EBC}" srcOrd="0" destOrd="0" presId="urn:microsoft.com/office/officeart/2009/3/layout/HorizontalOrganizationChart"/>
    <dgm:cxn modelId="{2E287488-48E5-44CC-A321-69D0F06D1FDD}" type="presParOf" srcId="{5A070DB5-DC7F-4D81-AE08-89DA63460EBC}" destId="{A61A157F-EDDB-4CAA-9C65-402F2ABF1522}" srcOrd="0" destOrd="0" presId="urn:microsoft.com/office/officeart/2009/3/layout/HorizontalOrganizationChart"/>
    <dgm:cxn modelId="{6CE6D48E-62C5-4D69-8421-9A16599DA345}" type="presParOf" srcId="{5A070DB5-DC7F-4D81-AE08-89DA63460EBC}" destId="{99ACDAC7-308B-4262-B312-0CDCF8D93E95}" srcOrd="1" destOrd="0" presId="urn:microsoft.com/office/officeart/2009/3/layout/HorizontalOrganizationChart"/>
    <dgm:cxn modelId="{436E4BAD-6E54-4F64-B266-F67264D0D682}" type="presParOf" srcId="{5474447F-6BFD-46D7-AF1A-1FDEDFE4832C}" destId="{33811863-3E43-4689-A72A-78785CA56181}" srcOrd="1" destOrd="0" presId="urn:microsoft.com/office/officeart/2009/3/layout/HorizontalOrganizationChart"/>
    <dgm:cxn modelId="{2CD85CA9-0097-42EA-9D6C-97164688787E}" type="presParOf" srcId="{5474447F-6BFD-46D7-AF1A-1FDEDFE4832C}" destId="{682E2BFF-66C1-4BC4-AE37-870336CEA7DA}" srcOrd="2" destOrd="0" presId="urn:microsoft.com/office/officeart/2009/3/layout/HorizontalOrganizationChart"/>
    <dgm:cxn modelId="{F1FA61B6-99B2-4382-8B32-6400DA76A77E}" type="presParOf" srcId="{CF55CB12-BD16-4819-8E07-EDBA7F915E29}" destId="{B0C5F8F3-245B-4E42-A6B1-3CCFE36C0866}" srcOrd="2" destOrd="0" presId="urn:microsoft.com/office/officeart/2009/3/layout/HorizontalOrganizationChart"/>
    <dgm:cxn modelId="{FF40DCA9-CDE6-4344-A39C-407E2EDDE596}" type="presParOf" srcId="{7C99A4C9-984E-42D8-8B86-DC04B44AFD64}" destId="{477FF5B6-B476-471E-AB3F-7BBAC328EC2E}" srcOrd="4" destOrd="0" presId="urn:microsoft.com/office/officeart/2009/3/layout/HorizontalOrganizationChart"/>
    <dgm:cxn modelId="{64E46F75-721E-4FC8-B046-A94233EC4D6D}" type="presParOf" srcId="{7C99A4C9-984E-42D8-8B86-DC04B44AFD64}" destId="{C9A6FE3A-CD9A-4175-99E7-2A30DD038CB6}" srcOrd="5" destOrd="0" presId="urn:microsoft.com/office/officeart/2009/3/layout/HorizontalOrganizationChart"/>
    <dgm:cxn modelId="{40A092D9-CB5B-4762-9DBD-134B4700CBDE}" type="presParOf" srcId="{C9A6FE3A-CD9A-4175-99E7-2A30DD038CB6}" destId="{0F297852-9384-40DA-90F2-9513F2B8041C}" srcOrd="0" destOrd="0" presId="urn:microsoft.com/office/officeart/2009/3/layout/HorizontalOrganizationChart"/>
    <dgm:cxn modelId="{6274C9F5-4C4C-4656-B439-83FF949F723A}" type="presParOf" srcId="{0F297852-9384-40DA-90F2-9513F2B8041C}" destId="{BECA5397-B647-4DFE-BFC5-BDE54F10EFE2}" srcOrd="0" destOrd="0" presId="urn:microsoft.com/office/officeart/2009/3/layout/HorizontalOrganizationChart"/>
    <dgm:cxn modelId="{9EC572CF-921E-44A2-9F36-9FAC37ABAA5D}" type="presParOf" srcId="{0F297852-9384-40DA-90F2-9513F2B8041C}" destId="{B4141BFD-52B8-46CA-948A-EF01282E0C9D}" srcOrd="1" destOrd="0" presId="urn:microsoft.com/office/officeart/2009/3/layout/HorizontalOrganizationChart"/>
    <dgm:cxn modelId="{CB059989-0D05-4749-8D17-9CAA4404BB5E}" type="presParOf" srcId="{C9A6FE3A-CD9A-4175-99E7-2A30DD038CB6}" destId="{EF9061A9-751B-4246-B34F-84E14505DB76}" srcOrd="1" destOrd="0" presId="urn:microsoft.com/office/officeart/2009/3/layout/HorizontalOrganizationChart"/>
    <dgm:cxn modelId="{B382C9EF-5E81-4862-9A4C-D48B304C81D2}" type="presParOf" srcId="{EF9061A9-751B-4246-B34F-84E14505DB76}" destId="{5903509F-67CD-4E6E-AA60-AE17C025567C}" srcOrd="0" destOrd="0" presId="urn:microsoft.com/office/officeart/2009/3/layout/HorizontalOrganizationChart"/>
    <dgm:cxn modelId="{C73BF400-7E46-47BA-9437-D8A8C4366BB2}" type="presParOf" srcId="{EF9061A9-751B-4246-B34F-84E14505DB76}" destId="{EDD2FD61-3F23-4017-A178-7331B9A65C23}" srcOrd="1" destOrd="0" presId="urn:microsoft.com/office/officeart/2009/3/layout/HorizontalOrganizationChart"/>
    <dgm:cxn modelId="{237C0DFD-DE18-4B97-9A94-BC51EED884E6}" type="presParOf" srcId="{EDD2FD61-3F23-4017-A178-7331B9A65C23}" destId="{10D24D0A-EF6D-4460-A278-7ACB237CCBAC}" srcOrd="0" destOrd="0" presId="urn:microsoft.com/office/officeart/2009/3/layout/HorizontalOrganizationChart"/>
    <dgm:cxn modelId="{40CAE846-4821-43A9-B3F2-13FA920077FD}" type="presParOf" srcId="{10D24D0A-EF6D-4460-A278-7ACB237CCBAC}" destId="{642716B2-9624-47F4-9B07-E4CB8263ECB1}" srcOrd="0" destOrd="0" presId="urn:microsoft.com/office/officeart/2009/3/layout/HorizontalOrganizationChart"/>
    <dgm:cxn modelId="{893BDDBB-F434-45F8-BD20-1125DFF2AA8C}" type="presParOf" srcId="{10D24D0A-EF6D-4460-A278-7ACB237CCBAC}" destId="{3E0FE7E2-356F-4883-BFAA-E2C4D9454103}" srcOrd="1" destOrd="0" presId="urn:microsoft.com/office/officeart/2009/3/layout/HorizontalOrganizationChart"/>
    <dgm:cxn modelId="{D39B0873-E713-41BB-8DA8-C18970C91190}" type="presParOf" srcId="{EDD2FD61-3F23-4017-A178-7331B9A65C23}" destId="{0D6AC413-A7B6-4108-BE52-6265C322333B}" srcOrd="1" destOrd="0" presId="urn:microsoft.com/office/officeart/2009/3/layout/HorizontalOrganizationChart"/>
    <dgm:cxn modelId="{84F63076-B66C-43B2-8B7E-E8A9DAEB7371}" type="presParOf" srcId="{EDD2FD61-3F23-4017-A178-7331B9A65C23}" destId="{4C9D05A3-F496-43D2-811E-B26FF277691C}" srcOrd="2" destOrd="0" presId="urn:microsoft.com/office/officeart/2009/3/layout/HorizontalOrganizationChart"/>
    <dgm:cxn modelId="{1F2F9F51-55AD-461B-8A0C-15A14D6A7BC1}" type="presParOf" srcId="{C9A6FE3A-CD9A-4175-99E7-2A30DD038CB6}" destId="{530B7E3C-C52A-47E4-999C-421455B74595}" srcOrd="2" destOrd="0" presId="urn:microsoft.com/office/officeart/2009/3/layout/HorizontalOrganizationChart"/>
    <dgm:cxn modelId="{A4738011-2895-4546-B1A6-FE1D49E38634}" type="presParOf" srcId="{4F967723-F574-4D2D-930D-854363A89428}" destId="{B20DA51F-1F58-46B1-8DE9-96A194F42BDB}" srcOrd="2" destOrd="0" presId="urn:microsoft.com/office/officeart/2009/3/layout/HorizontalOrganizationChart"/>
    <dgm:cxn modelId="{F8674D7B-0560-48D8-9042-7CD94C37297A}" type="presParOf" srcId="{11087459-1D14-4342-89EE-6595A1F1E6AB}" destId="{40628303-561E-4883-A855-59E0F8567B4F}" srcOrd="2" destOrd="0" presId="urn:microsoft.com/office/officeart/2009/3/layout/HorizontalOrganizationChart"/>
    <dgm:cxn modelId="{F7521A0C-8103-4E23-BFF4-F317B1C9C666}" type="presParOf" srcId="{11087459-1D14-4342-89EE-6595A1F1E6AB}" destId="{6D31A225-2DAF-4A32-94BC-AF12EBEB6814}" srcOrd="3" destOrd="0" presId="urn:microsoft.com/office/officeart/2009/3/layout/HorizontalOrganizationChart"/>
    <dgm:cxn modelId="{B79A47BC-9E2E-4C3D-ACA4-C3CC1CB8C266}" type="presParOf" srcId="{6D31A225-2DAF-4A32-94BC-AF12EBEB6814}" destId="{EC818018-265D-4889-A113-2656720039C7}" srcOrd="0" destOrd="0" presId="urn:microsoft.com/office/officeart/2009/3/layout/HorizontalOrganizationChart"/>
    <dgm:cxn modelId="{A5C3AD80-392E-49F4-A8E0-1843AFAAF9F4}" type="presParOf" srcId="{EC818018-265D-4889-A113-2656720039C7}" destId="{38C3CE10-DB2C-473D-87F4-877FD821FD5E}" srcOrd="0" destOrd="0" presId="urn:microsoft.com/office/officeart/2009/3/layout/HorizontalOrganizationChart"/>
    <dgm:cxn modelId="{B0EE04A7-F983-43AD-82F8-8E9183DD8C32}" type="presParOf" srcId="{EC818018-265D-4889-A113-2656720039C7}" destId="{0CCD6CD2-1555-478D-A255-1DB5E08A7C99}" srcOrd="1" destOrd="0" presId="urn:microsoft.com/office/officeart/2009/3/layout/HorizontalOrganizationChart"/>
    <dgm:cxn modelId="{C4A8B5E0-526B-42E8-86ED-ACBCC12E19DE}" type="presParOf" srcId="{6D31A225-2DAF-4A32-94BC-AF12EBEB6814}" destId="{FB080907-2596-4364-89F6-32D34DCCCD65}" srcOrd="1" destOrd="0" presId="urn:microsoft.com/office/officeart/2009/3/layout/HorizontalOrganizationChart"/>
    <dgm:cxn modelId="{84DCBE52-F3CD-42BE-B097-254B673F095E}" type="presParOf" srcId="{FB080907-2596-4364-89F6-32D34DCCCD65}" destId="{A2EC21F4-1805-4C60-96DF-173C763BDED2}" srcOrd="0" destOrd="0" presId="urn:microsoft.com/office/officeart/2009/3/layout/HorizontalOrganizationChart"/>
    <dgm:cxn modelId="{9B78B2E3-33DC-4813-A75D-124E3C6A015F}" type="presParOf" srcId="{FB080907-2596-4364-89F6-32D34DCCCD65}" destId="{989F9404-45CB-45C1-86BD-B722485A7DC6}" srcOrd="1" destOrd="0" presId="urn:microsoft.com/office/officeart/2009/3/layout/HorizontalOrganizationChart"/>
    <dgm:cxn modelId="{40D6DB48-5B1B-4472-AD1C-2EC5B0B889B3}" type="presParOf" srcId="{989F9404-45CB-45C1-86BD-B722485A7DC6}" destId="{1B1079F1-CE9A-4959-8357-31DE7D32FEFC}" srcOrd="0" destOrd="0" presId="urn:microsoft.com/office/officeart/2009/3/layout/HorizontalOrganizationChart"/>
    <dgm:cxn modelId="{C29AEFA7-B602-4CEA-B16C-B5C9519F1EE9}" type="presParOf" srcId="{1B1079F1-CE9A-4959-8357-31DE7D32FEFC}" destId="{2BFAC34C-32A6-490C-B90D-F770932A1D61}" srcOrd="0" destOrd="0" presId="urn:microsoft.com/office/officeart/2009/3/layout/HorizontalOrganizationChart"/>
    <dgm:cxn modelId="{7770BC32-231C-4516-9FBA-08387EFF66C2}" type="presParOf" srcId="{1B1079F1-CE9A-4959-8357-31DE7D32FEFC}" destId="{57FC0B67-6068-4C49-AC63-0574C3859C78}" srcOrd="1" destOrd="0" presId="urn:microsoft.com/office/officeart/2009/3/layout/HorizontalOrganizationChart"/>
    <dgm:cxn modelId="{2C403834-1F7F-4901-83E0-492D9D50CE78}" type="presParOf" srcId="{989F9404-45CB-45C1-86BD-B722485A7DC6}" destId="{82F3CDD9-121F-448D-861E-106631F8296F}" srcOrd="1" destOrd="0" presId="urn:microsoft.com/office/officeart/2009/3/layout/HorizontalOrganizationChart"/>
    <dgm:cxn modelId="{B7F1B9DE-3A30-456E-8F71-ACD1921FE8B2}" type="presParOf" srcId="{82F3CDD9-121F-448D-861E-106631F8296F}" destId="{99350F12-1F87-407F-A6DA-9BEC562A40AB}" srcOrd="0" destOrd="0" presId="urn:microsoft.com/office/officeart/2009/3/layout/HorizontalOrganizationChart"/>
    <dgm:cxn modelId="{9BEA6314-45FE-4B7D-B6CC-1A3B8520275B}" type="presParOf" srcId="{82F3CDD9-121F-448D-861E-106631F8296F}" destId="{CE6B524E-4370-4E2E-B8FD-4CCEE08D7300}" srcOrd="1" destOrd="0" presId="urn:microsoft.com/office/officeart/2009/3/layout/HorizontalOrganizationChart"/>
    <dgm:cxn modelId="{757AD1C0-99E9-4E26-8EFA-4BD47CAC86C7}" type="presParOf" srcId="{CE6B524E-4370-4E2E-B8FD-4CCEE08D7300}" destId="{9DC6BAAF-A822-45E4-872C-433AEF646220}" srcOrd="0" destOrd="0" presId="urn:microsoft.com/office/officeart/2009/3/layout/HorizontalOrganizationChart"/>
    <dgm:cxn modelId="{F9A2523F-2872-484D-A875-A839FD44C651}" type="presParOf" srcId="{9DC6BAAF-A822-45E4-872C-433AEF646220}" destId="{4425E43F-2D2D-4B89-AE1D-F79AFBA68175}" srcOrd="0" destOrd="0" presId="urn:microsoft.com/office/officeart/2009/3/layout/HorizontalOrganizationChart"/>
    <dgm:cxn modelId="{CA04D719-E1E3-4DEE-A6EF-6576660A3E1D}" type="presParOf" srcId="{9DC6BAAF-A822-45E4-872C-433AEF646220}" destId="{8DBD4D28-BC4F-4358-AC8A-59C6B4EA72AD}" srcOrd="1" destOrd="0" presId="urn:microsoft.com/office/officeart/2009/3/layout/HorizontalOrganizationChart"/>
    <dgm:cxn modelId="{5A349C05-674E-4C58-BC01-D1D45E37EFB6}" type="presParOf" srcId="{CE6B524E-4370-4E2E-B8FD-4CCEE08D7300}" destId="{F0555C1E-D3F5-4B0E-AF69-BD8C4A68E298}" srcOrd="1" destOrd="0" presId="urn:microsoft.com/office/officeart/2009/3/layout/HorizontalOrganizationChart"/>
    <dgm:cxn modelId="{5A4CD9EF-209D-48AB-9AB4-A2840135B309}" type="presParOf" srcId="{CE6B524E-4370-4E2E-B8FD-4CCEE08D7300}" destId="{87C00600-6DA8-4CD0-B1C4-D7CA2D6F5D91}" srcOrd="2" destOrd="0" presId="urn:microsoft.com/office/officeart/2009/3/layout/HorizontalOrganizationChart"/>
    <dgm:cxn modelId="{33396783-5513-4AC5-AF43-E82144CE9F34}" type="presParOf" srcId="{989F9404-45CB-45C1-86BD-B722485A7DC6}" destId="{3CA0CD91-497E-4CCD-A2E4-241C939AECD2}" srcOrd="2" destOrd="0" presId="urn:microsoft.com/office/officeart/2009/3/layout/HorizontalOrganizationChart"/>
    <dgm:cxn modelId="{E6791E24-8D53-43C9-B458-449BA02BBDE0}" type="presParOf" srcId="{6D31A225-2DAF-4A32-94BC-AF12EBEB6814}" destId="{2C492232-8F49-44EC-8B07-E76D4A64D72E}" srcOrd="2" destOrd="0" presId="urn:microsoft.com/office/officeart/2009/3/layout/HorizontalOrganizationChart"/>
    <dgm:cxn modelId="{7B833F20-197E-43E7-8E39-80DD9CB4DDC9}" type="presParOf" srcId="{2E127D13-80E5-4C50-B531-49AEAFB8E86A}" destId="{E4D19101-6A2C-4461-A436-05339E67BA7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070CE1-1876-4FB6-8880-AA417DD3BA3D}" type="doc">
      <dgm:prSet loTypeId="urn:microsoft.com/office/officeart/2011/layout/RadialPictureList" loCatId="officeonlin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38BC2AA-5A7B-4EB9-8451-E642EF39FF32}">
      <dgm:prSet phldrT="[Text]"/>
      <dgm:spPr/>
      <dgm:t>
        <a:bodyPr/>
        <a:lstStyle/>
        <a:p>
          <a:r>
            <a:rPr lang="en-US" dirty="0" smtClean="0"/>
            <a:t>Increase sales</a:t>
          </a:r>
          <a:endParaRPr lang="en-US" dirty="0"/>
        </a:p>
      </dgm:t>
    </dgm:pt>
    <dgm:pt modelId="{75DCA9D0-407F-429C-80E7-C64EE8CA6A23}" type="parTrans" cxnId="{9B006F05-B90F-4E33-83AA-6ACFDAD9BBCA}">
      <dgm:prSet/>
      <dgm:spPr/>
      <dgm:t>
        <a:bodyPr/>
        <a:lstStyle/>
        <a:p>
          <a:endParaRPr lang="en-US"/>
        </a:p>
      </dgm:t>
    </dgm:pt>
    <dgm:pt modelId="{958434C5-D728-4EBD-9E15-FDF9BDA78653}" type="sibTrans" cxnId="{9B006F05-B90F-4E33-83AA-6ACFDAD9BBCA}">
      <dgm:prSet/>
      <dgm:spPr/>
      <dgm:t>
        <a:bodyPr/>
        <a:lstStyle/>
        <a:p>
          <a:endParaRPr lang="en-US"/>
        </a:p>
      </dgm:t>
    </dgm:pt>
    <dgm:pt modelId="{81224801-444B-4AEF-878A-F9B81E8426F7}">
      <dgm:prSet phldrT="[Text]"/>
      <dgm:spPr/>
      <dgm:t>
        <a:bodyPr/>
        <a:lstStyle/>
        <a:p>
          <a:r>
            <a:rPr lang="en-US" dirty="0" smtClean="0"/>
            <a:t>Customer acquisition</a:t>
          </a:r>
          <a:endParaRPr lang="en-US" dirty="0"/>
        </a:p>
      </dgm:t>
    </dgm:pt>
    <dgm:pt modelId="{9A606452-3453-4039-9EA2-49102D9CB5F1}" type="parTrans" cxnId="{DC10AB73-765A-4D4D-B4BB-DFB528858A32}">
      <dgm:prSet/>
      <dgm:spPr/>
      <dgm:t>
        <a:bodyPr/>
        <a:lstStyle/>
        <a:p>
          <a:endParaRPr lang="en-US"/>
        </a:p>
      </dgm:t>
    </dgm:pt>
    <dgm:pt modelId="{0B81FAA0-C588-467B-BE16-2CA217A603DD}" type="sibTrans" cxnId="{DC10AB73-765A-4D4D-B4BB-DFB528858A32}">
      <dgm:prSet/>
      <dgm:spPr/>
      <dgm:t>
        <a:bodyPr/>
        <a:lstStyle/>
        <a:p>
          <a:endParaRPr lang="en-US"/>
        </a:p>
      </dgm:t>
    </dgm:pt>
    <dgm:pt modelId="{3FA73740-C2F9-421C-9CAF-712EFDCA8CE1}">
      <dgm:prSet phldrT="[Text]"/>
      <dgm:spPr/>
      <dgm:t>
        <a:bodyPr/>
        <a:lstStyle/>
        <a:p>
          <a:r>
            <a:rPr lang="en-US" dirty="0" smtClean="0"/>
            <a:t>Rewarding customers</a:t>
          </a:r>
          <a:endParaRPr lang="en-US" dirty="0"/>
        </a:p>
      </dgm:t>
    </dgm:pt>
    <dgm:pt modelId="{C5A5A48C-0C55-44FF-A98F-CA2538705E9E}" type="parTrans" cxnId="{01A167C3-195B-47BB-B65E-45C7377B5307}">
      <dgm:prSet/>
      <dgm:spPr/>
      <dgm:t>
        <a:bodyPr/>
        <a:lstStyle/>
        <a:p>
          <a:endParaRPr lang="en-US"/>
        </a:p>
      </dgm:t>
    </dgm:pt>
    <dgm:pt modelId="{5D23B655-BC11-4D47-A941-3B600926C863}" type="sibTrans" cxnId="{01A167C3-195B-47BB-B65E-45C7377B5307}">
      <dgm:prSet/>
      <dgm:spPr/>
      <dgm:t>
        <a:bodyPr/>
        <a:lstStyle/>
        <a:p>
          <a:endParaRPr lang="en-US"/>
        </a:p>
      </dgm:t>
    </dgm:pt>
    <dgm:pt modelId="{411CE469-B67B-412F-922F-1354CC8612D6}" type="pres">
      <dgm:prSet presAssocID="{63070CE1-1876-4FB6-8880-AA417DD3BA3D}" presName="Name0" presStyleCnt="0">
        <dgm:presLayoutVars>
          <dgm:chMax val="1"/>
          <dgm:chPref val="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90C40A38-96CC-4A9C-8601-6C9BA74509FC}" type="pres">
      <dgm:prSet presAssocID="{838BC2AA-5A7B-4EB9-8451-E642EF39FF32}" presName="Parent" presStyleLbl="node1" presStyleIdx="0" presStyleCnt="2">
        <dgm:presLayoutVars>
          <dgm:chMax val="4"/>
          <dgm:chPref val="3"/>
        </dgm:presLayoutVars>
      </dgm:prSet>
      <dgm:spPr/>
      <dgm:t>
        <a:bodyPr/>
        <a:lstStyle/>
        <a:p>
          <a:endParaRPr lang="en-US"/>
        </a:p>
      </dgm:t>
    </dgm:pt>
    <dgm:pt modelId="{556ED7E6-1AB9-4355-AE3D-E0B636214CA0}" type="pres">
      <dgm:prSet presAssocID="{81224801-444B-4AEF-878A-F9B81E8426F7}" presName="Accent" presStyleLbl="node1" presStyleIdx="1" presStyleCnt="2"/>
      <dgm:spPr/>
    </dgm:pt>
    <dgm:pt modelId="{A96B9020-1FB3-4F6B-8BE1-385511ADCB97}" type="pres">
      <dgm:prSet presAssocID="{81224801-444B-4AEF-878A-F9B81E8426F7}" presName="Image1" presStyleLbl="fgImgPlace1" presStyleIdx="0" presStyleCnt="2"/>
      <dgm:spPr/>
    </dgm:pt>
    <dgm:pt modelId="{5F060C0E-11D7-4A55-87FD-ED6ED156E24F}" type="pres">
      <dgm:prSet presAssocID="{81224801-444B-4AEF-878A-F9B81E8426F7}" presName="Child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557C41-7F27-4562-B4DA-227A0C3DF1EA}" type="pres">
      <dgm:prSet presAssocID="{3FA73740-C2F9-421C-9CAF-712EFDCA8CE1}" presName="Image2" presStyleCnt="0"/>
      <dgm:spPr/>
    </dgm:pt>
    <dgm:pt modelId="{A4E282D6-BF8E-44B8-8347-CE7C5DF20961}" type="pres">
      <dgm:prSet presAssocID="{3FA73740-C2F9-421C-9CAF-712EFDCA8CE1}" presName="Image" presStyleLbl="fgImgPlace1" presStyleIdx="1" presStyleCnt="2"/>
      <dgm:spPr/>
    </dgm:pt>
    <dgm:pt modelId="{E4468177-6E84-4E0B-838B-F7D0D0C7C8AF}" type="pres">
      <dgm:prSet presAssocID="{3FA73740-C2F9-421C-9CAF-712EFDCA8CE1}" presName="Child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006F05-B90F-4E33-83AA-6ACFDAD9BBCA}" srcId="{63070CE1-1876-4FB6-8880-AA417DD3BA3D}" destId="{838BC2AA-5A7B-4EB9-8451-E642EF39FF32}" srcOrd="0" destOrd="0" parTransId="{75DCA9D0-407F-429C-80E7-C64EE8CA6A23}" sibTransId="{958434C5-D728-4EBD-9E15-FDF9BDA78653}"/>
    <dgm:cxn modelId="{DC10AB73-765A-4D4D-B4BB-DFB528858A32}" srcId="{838BC2AA-5A7B-4EB9-8451-E642EF39FF32}" destId="{81224801-444B-4AEF-878A-F9B81E8426F7}" srcOrd="0" destOrd="0" parTransId="{9A606452-3453-4039-9EA2-49102D9CB5F1}" sibTransId="{0B81FAA0-C588-467B-BE16-2CA217A603DD}"/>
    <dgm:cxn modelId="{01A167C3-195B-47BB-B65E-45C7377B5307}" srcId="{838BC2AA-5A7B-4EB9-8451-E642EF39FF32}" destId="{3FA73740-C2F9-421C-9CAF-712EFDCA8CE1}" srcOrd="1" destOrd="0" parTransId="{C5A5A48C-0C55-44FF-A98F-CA2538705E9E}" sibTransId="{5D23B655-BC11-4D47-A941-3B600926C863}"/>
    <dgm:cxn modelId="{679261A1-C479-4D20-9548-0F8D915AAED2}" type="presOf" srcId="{63070CE1-1876-4FB6-8880-AA417DD3BA3D}" destId="{411CE469-B67B-412F-922F-1354CC8612D6}" srcOrd="0" destOrd="0" presId="urn:microsoft.com/office/officeart/2011/layout/RadialPictureList"/>
    <dgm:cxn modelId="{2957242D-2A83-46FB-8918-5966B13D3ECE}" type="presOf" srcId="{838BC2AA-5A7B-4EB9-8451-E642EF39FF32}" destId="{90C40A38-96CC-4A9C-8601-6C9BA74509FC}" srcOrd="0" destOrd="0" presId="urn:microsoft.com/office/officeart/2011/layout/RadialPictureList"/>
    <dgm:cxn modelId="{D9344D59-161E-488E-A9AD-C937A55EF7F7}" type="presOf" srcId="{81224801-444B-4AEF-878A-F9B81E8426F7}" destId="{5F060C0E-11D7-4A55-87FD-ED6ED156E24F}" srcOrd="0" destOrd="0" presId="urn:microsoft.com/office/officeart/2011/layout/RadialPictureList"/>
    <dgm:cxn modelId="{D9078881-E336-4C4B-AD67-3B242D76AD90}" type="presOf" srcId="{3FA73740-C2F9-421C-9CAF-712EFDCA8CE1}" destId="{E4468177-6E84-4E0B-838B-F7D0D0C7C8AF}" srcOrd="0" destOrd="0" presId="urn:microsoft.com/office/officeart/2011/layout/RadialPictureList"/>
    <dgm:cxn modelId="{7C5593F7-866C-462B-8E60-0400328269B0}" type="presParOf" srcId="{411CE469-B67B-412F-922F-1354CC8612D6}" destId="{90C40A38-96CC-4A9C-8601-6C9BA74509FC}" srcOrd="0" destOrd="0" presId="urn:microsoft.com/office/officeart/2011/layout/RadialPictureList"/>
    <dgm:cxn modelId="{7CAF6A49-E5D6-4464-BE49-436C11566A27}" type="presParOf" srcId="{411CE469-B67B-412F-922F-1354CC8612D6}" destId="{556ED7E6-1AB9-4355-AE3D-E0B636214CA0}" srcOrd="1" destOrd="0" presId="urn:microsoft.com/office/officeart/2011/layout/RadialPictureList"/>
    <dgm:cxn modelId="{F84E1506-000F-4D32-A7E6-FDEEDB142071}" type="presParOf" srcId="{411CE469-B67B-412F-922F-1354CC8612D6}" destId="{A96B9020-1FB3-4F6B-8BE1-385511ADCB97}" srcOrd="2" destOrd="0" presId="urn:microsoft.com/office/officeart/2011/layout/RadialPictureList"/>
    <dgm:cxn modelId="{706DF9FD-236F-4256-80AB-318908E5682A}" type="presParOf" srcId="{411CE469-B67B-412F-922F-1354CC8612D6}" destId="{5F060C0E-11D7-4A55-87FD-ED6ED156E24F}" srcOrd="3" destOrd="0" presId="urn:microsoft.com/office/officeart/2011/layout/RadialPictureList"/>
    <dgm:cxn modelId="{A7B201BB-742C-4A99-A87C-93DA8ADCE2A9}" type="presParOf" srcId="{411CE469-B67B-412F-922F-1354CC8612D6}" destId="{A1557C41-7F27-4562-B4DA-227A0C3DF1EA}" srcOrd="4" destOrd="0" presId="urn:microsoft.com/office/officeart/2011/layout/RadialPictureList"/>
    <dgm:cxn modelId="{B7A878A1-6834-4780-A361-7D18C60FD9A5}" type="presParOf" srcId="{A1557C41-7F27-4562-B4DA-227A0C3DF1EA}" destId="{A4E282D6-BF8E-44B8-8347-CE7C5DF20961}" srcOrd="0" destOrd="0" presId="urn:microsoft.com/office/officeart/2011/layout/RadialPictureList"/>
    <dgm:cxn modelId="{B162A75D-C6AF-4865-BCEF-1CE987EEA14D}" type="presParOf" srcId="{411CE469-B67B-412F-922F-1354CC8612D6}" destId="{E4468177-6E84-4E0B-838B-F7D0D0C7C8AF}" srcOrd="5" destOrd="0" presId="urn:microsoft.com/office/officeart/2011/layout/RadialPictureList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DD0EE2-CC4C-4F1A-9E5F-267AC2C4542B}" type="doc">
      <dgm:prSet loTypeId="urn:microsoft.com/office/officeart/2005/8/layout/pyramid2" loCatId="pyramid" qsTypeId="urn:microsoft.com/office/officeart/2005/8/quickstyle/simple1" qsCatId="simple" csTypeId="urn:microsoft.com/office/officeart/2005/8/colors/accent2_3" csCatId="accent2" phldr="1"/>
      <dgm:spPr/>
    </dgm:pt>
    <dgm:pt modelId="{E3846F13-5C1B-4F17-891F-5A4C20B153B1}">
      <dgm:prSet phldrT="[Text]"/>
      <dgm:spPr/>
      <dgm:t>
        <a:bodyPr/>
        <a:lstStyle/>
        <a:p>
          <a:r>
            <a:rPr lang="en-US" dirty="0" smtClean="0"/>
            <a:t>Lucky draw</a:t>
          </a:r>
          <a:endParaRPr lang="en-US" dirty="0"/>
        </a:p>
      </dgm:t>
    </dgm:pt>
    <dgm:pt modelId="{C6637F55-2D73-4E96-A9EE-1EB3CA51D2B8}" type="parTrans" cxnId="{D14C13E6-1127-482E-8DB1-D9BB42440073}">
      <dgm:prSet/>
      <dgm:spPr/>
      <dgm:t>
        <a:bodyPr/>
        <a:lstStyle/>
        <a:p>
          <a:endParaRPr lang="en-US"/>
        </a:p>
      </dgm:t>
    </dgm:pt>
    <dgm:pt modelId="{80FFFAD2-7A9F-4399-AF42-514E0183CA4E}" type="sibTrans" cxnId="{D14C13E6-1127-482E-8DB1-D9BB42440073}">
      <dgm:prSet/>
      <dgm:spPr/>
      <dgm:t>
        <a:bodyPr/>
        <a:lstStyle/>
        <a:p>
          <a:endParaRPr lang="en-US"/>
        </a:p>
      </dgm:t>
    </dgm:pt>
    <dgm:pt modelId="{E7E8936E-A35E-448A-9F1B-A4E5D7AD1E25}">
      <dgm:prSet phldrT="[Text]"/>
      <dgm:spPr/>
      <dgm:t>
        <a:bodyPr/>
        <a:lstStyle/>
        <a:p>
          <a:r>
            <a:rPr lang="en-US" dirty="0" smtClean="0"/>
            <a:t>Reward points</a:t>
          </a:r>
          <a:endParaRPr lang="en-US" dirty="0"/>
        </a:p>
      </dgm:t>
    </dgm:pt>
    <dgm:pt modelId="{4B129B26-D29A-4CC1-8984-214090D603D0}" type="parTrans" cxnId="{35E16854-F577-4DAC-B79F-F16487686E8E}">
      <dgm:prSet/>
      <dgm:spPr/>
      <dgm:t>
        <a:bodyPr/>
        <a:lstStyle/>
        <a:p>
          <a:endParaRPr lang="en-US"/>
        </a:p>
      </dgm:t>
    </dgm:pt>
    <dgm:pt modelId="{00117C44-0BD3-4C26-96B9-00110A22DBA4}" type="sibTrans" cxnId="{35E16854-F577-4DAC-B79F-F16487686E8E}">
      <dgm:prSet/>
      <dgm:spPr/>
      <dgm:t>
        <a:bodyPr/>
        <a:lstStyle/>
        <a:p>
          <a:endParaRPr lang="en-US"/>
        </a:p>
      </dgm:t>
    </dgm:pt>
    <dgm:pt modelId="{C39DB00B-B3FA-4CF8-A53F-D2A5B62F34FB}">
      <dgm:prSet phldrT="[Text]"/>
      <dgm:spPr/>
      <dgm:t>
        <a:bodyPr/>
        <a:lstStyle/>
        <a:p>
          <a:r>
            <a:rPr lang="en-US" dirty="0" smtClean="0"/>
            <a:t>Basic discounts</a:t>
          </a:r>
          <a:endParaRPr lang="en-US" dirty="0"/>
        </a:p>
      </dgm:t>
    </dgm:pt>
    <dgm:pt modelId="{56F2FCE8-FE8F-4E91-B93B-B46518BEBD89}" type="parTrans" cxnId="{A05995B5-94A0-4A1A-BD24-72E51BB21885}">
      <dgm:prSet/>
      <dgm:spPr/>
      <dgm:t>
        <a:bodyPr/>
        <a:lstStyle/>
        <a:p>
          <a:endParaRPr lang="en-US"/>
        </a:p>
      </dgm:t>
    </dgm:pt>
    <dgm:pt modelId="{18A5C080-C34E-4897-8954-90A72B30A25E}" type="sibTrans" cxnId="{A05995B5-94A0-4A1A-BD24-72E51BB21885}">
      <dgm:prSet/>
      <dgm:spPr/>
      <dgm:t>
        <a:bodyPr/>
        <a:lstStyle/>
        <a:p>
          <a:endParaRPr lang="en-US"/>
        </a:p>
      </dgm:t>
    </dgm:pt>
    <dgm:pt modelId="{51BB3BE1-437A-4C95-B0B5-ACC09A992940}">
      <dgm:prSet phldrT="[Text]"/>
      <dgm:spPr/>
      <dgm:t>
        <a:bodyPr/>
        <a:lstStyle/>
        <a:p>
          <a:r>
            <a:rPr lang="en-US" dirty="0" smtClean="0"/>
            <a:t>Free ear-rings / ring</a:t>
          </a:r>
          <a:endParaRPr lang="en-US" dirty="0"/>
        </a:p>
      </dgm:t>
    </dgm:pt>
    <dgm:pt modelId="{75A3844B-EDA1-4033-84FD-FF8E7C71B947}" type="parTrans" cxnId="{6DA02399-584F-4312-B2A0-DE2FCAC3CB4E}">
      <dgm:prSet/>
      <dgm:spPr/>
      <dgm:t>
        <a:bodyPr/>
        <a:lstStyle/>
        <a:p>
          <a:endParaRPr lang="en-US"/>
        </a:p>
      </dgm:t>
    </dgm:pt>
    <dgm:pt modelId="{3549552A-0389-4E8E-8711-F55F5C8C5F72}" type="sibTrans" cxnId="{6DA02399-584F-4312-B2A0-DE2FCAC3CB4E}">
      <dgm:prSet/>
      <dgm:spPr/>
      <dgm:t>
        <a:bodyPr/>
        <a:lstStyle/>
        <a:p>
          <a:endParaRPr lang="en-US"/>
        </a:p>
      </dgm:t>
    </dgm:pt>
    <dgm:pt modelId="{648A9191-ADB1-4A59-868B-016B0259D83C}">
      <dgm:prSet phldrT="[Text]"/>
      <dgm:spPr/>
      <dgm:t>
        <a:bodyPr/>
        <a:lstStyle/>
        <a:p>
          <a:r>
            <a:rPr lang="en-US" dirty="0" smtClean="0"/>
            <a:t>10% of the purchase value</a:t>
          </a:r>
          <a:endParaRPr lang="en-US" dirty="0"/>
        </a:p>
      </dgm:t>
    </dgm:pt>
    <dgm:pt modelId="{25F65047-6A41-450B-BE49-3DA52DFED097}" type="parTrans" cxnId="{1B5423CE-6FD6-4C29-962A-6E885F1FABFF}">
      <dgm:prSet/>
      <dgm:spPr/>
      <dgm:t>
        <a:bodyPr/>
        <a:lstStyle/>
        <a:p>
          <a:endParaRPr lang="en-US"/>
        </a:p>
      </dgm:t>
    </dgm:pt>
    <dgm:pt modelId="{C46106C2-720B-49BE-A752-A727DB185706}" type="sibTrans" cxnId="{1B5423CE-6FD6-4C29-962A-6E885F1FABFF}">
      <dgm:prSet/>
      <dgm:spPr/>
      <dgm:t>
        <a:bodyPr/>
        <a:lstStyle/>
        <a:p>
          <a:endParaRPr lang="en-US"/>
        </a:p>
      </dgm:t>
    </dgm:pt>
    <dgm:pt modelId="{DC4F9E22-5811-4E9B-BB2B-6A90258CE4D4}">
      <dgm:prSet phldrT="[Text]"/>
      <dgm:spPr/>
      <dgm:t>
        <a:bodyPr/>
        <a:lstStyle/>
        <a:p>
          <a:r>
            <a:rPr lang="en-US" dirty="0" smtClean="0"/>
            <a:t>15% off on all purchases</a:t>
          </a:r>
          <a:endParaRPr lang="en-US" dirty="0"/>
        </a:p>
      </dgm:t>
    </dgm:pt>
    <dgm:pt modelId="{DC1AE217-0884-40BD-B3DE-CC992BAE5DB6}" type="parTrans" cxnId="{3FB79473-A5D6-4E9D-98DA-BCCE4744771F}">
      <dgm:prSet/>
      <dgm:spPr/>
      <dgm:t>
        <a:bodyPr/>
        <a:lstStyle/>
        <a:p>
          <a:endParaRPr lang="en-US"/>
        </a:p>
      </dgm:t>
    </dgm:pt>
    <dgm:pt modelId="{89B0C66B-4371-488E-B247-9930E3558A6B}" type="sibTrans" cxnId="{3FB79473-A5D6-4E9D-98DA-BCCE4744771F}">
      <dgm:prSet/>
      <dgm:spPr/>
      <dgm:t>
        <a:bodyPr/>
        <a:lstStyle/>
        <a:p>
          <a:endParaRPr lang="en-US"/>
        </a:p>
      </dgm:t>
    </dgm:pt>
    <dgm:pt modelId="{7AA05302-9F8E-419A-A690-1A644C8AD60C}" type="pres">
      <dgm:prSet presAssocID="{E5DD0EE2-CC4C-4F1A-9E5F-267AC2C4542B}" presName="compositeShape" presStyleCnt="0">
        <dgm:presLayoutVars>
          <dgm:dir/>
          <dgm:resizeHandles/>
        </dgm:presLayoutVars>
      </dgm:prSet>
      <dgm:spPr/>
    </dgm:pt>
    <dgm:pt modelId="{876338BB-F82B-49CA-B975-C6E84CB92E5A}" type="pres">
      <dgm:prSet presAssocID="{E5DD0EE2-CC4C-4F1A-9E5F-267AC2C4542B}" presName="pyramid" presStyleLbl="node1" presStyleIdx="0" presStyleCnt="1"/>
      <dgm:spPr/>
    </dgm:pt>
    <dgm:pt modelId="{A1F0E266-0010-4325-9E45-F2CEFF9EB725}" type="pres">
      <dgm:prSet presAssocID="{E5DD0EE2-CC4C-4F1A-9E5F-267AC2C4542B}" presName="theList" presStyleCnt="0"/>
      <dgm:spPr/>
    </dgm:pt>
    <dgm:pt modelId="{4A3EA8E2-C2F2-4723-9311-FB8B26A80329}" type="pres">
      <dgm:prSet presAssocID="{E3846F13-5C1B-4F17-891F-5A4C20B153B1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2923BA-522A-48D1-A000-8840E0B5F2E3}" type="pres">
      <dgm:prSet presAssocID="{E3846F13-5C1B-4F17-891F-5A4C20B153B1}" presName="aSpace" presStyleCnt="0"/>
      <dgm:spPr/>
    </dgm:pt>
    <dgm:pt modelId="{7E6A5ABF-9D15-4788-9E36-63613C330869}" type="pres">
      <dgm:prSet presAssocID="{E7E8936E-A35E-448A-9F1B-A4E5D7AD1E25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583DE-35E2-41C4-B1DF-C554556806D2}" type="pres">
      <dgm:prSet presAssocID="{E7E8936E-A35E-448A-9F1B-A4E5D7AD1E25}" presName="aSpace" presStyleCnt="0"/>
      <dgm:spPr/>
    </dgm:pt>
    <dgm:pt modelId="{AFC307C7-367F-4A8F-BE58-A0DC33E08D9F}" type="pres">
      <dgm:prSet presAssocID="{C39DB00B-B3FA-4CF8-A53F-D2A5B62F34FB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CD9B9-61B5-4E27-B883-3A1F51039F87}" type="pres">
      <dgm:prSet presAssocID="{C39DB00B-B3FA-4CF8-A53F-D2A5B62F34FB}" presName="aSpace" presStyleCnt="0"/>
      <dgm:spPr/>
    </dgm:pt>
  </dgm:ptLst>
  <dgm:cxnLst>
    <dgm:cxn modelId="{1B5423CE-6FD6-4C29-962A-6E885F1FABFF}" srcId="{E7E8936E-A35E-448A-9F1B-A4E5D7AD1E25}" destId="{648A9191-ADB1-4A59-868B-016B0259D83C}" srcOrd="0" destOrd="0" parTransId="{25F65047-6A41-450B-BE49-3DA52DFED097}" sibTransId="{C46106C2-720B-49BE-A752-A727DB185706}"/>
    <dgm:cxn modelId="{3D2DEE7D-DC73-4872-A79E-94C56C6F0DE4}" type="presOf" srcId="{C39DB00B-B3FA-4CF8-A53F-D2A5B62F34FB}" destId="{AFC307C7-367F-4A8F-BE58-A0DC33E08D9F}" srcOrd="0" destOrd="0" presId="urn:microsoft.com/office/officeart/2005/8/layout/pyramid2"/>
    <dgm:cxn modelId="{D14C13E6-1127-482E-8DB1-D9BB42440073}" srcId="{E5DD0EE2-CC4C-4F1A-9E5F-267AC2C4542B}" destId="{E3846F13-5C1B-4F17-891F-5A4C20B153B1}" srcOrd="0" destOrd="0" parTransId="{C6637F55-2D73-4E96-A9EE-1EB3CA51D2B8}" sibTransId="{80FFFAD2-7A9F-4399-AF42-514E0183CA4E}"/>
    <dgm:cxn modelId="{6DA02399-584F-4312-B2A0-DE2FCAC3CB4E}" srcId="{E3846F13-5C1B-4F17-891F-5A4C20B153B1}" destId="{51BB3BE1-437A-4C95-B0B5-ACC09A992940}" srcOrd="0" destOrd="0" parTransId="{75A3844B-EDA1-4033-84FD-FF8E7C71B947}" sibTransId="{3549552A-0389-4E8E-8711-F55F5C8C5F72}"/>
    <dgm:cxn modelId="{302FC7CF-BCC7-435C-8838-27C59ACF36D1}" type="presOf" srcId="{E7E8936E-A35E-448A-9F1B-A4E5D7AD1E25}" destId="{7E6A5ABF-9D15-4788-9E36-63613C330869}" srcOrd="0" destOrd="0" presId="urn:microsoft.com/office/officeart/2005/8/layout/pyramid2"/>
    <dgm:cxn modelId="{35E16854-F577-4DAC-B79F-F16487686E8E}" srcId="{E5DD0EE2-CC4C-4F1A-9E5F-267AC2C4542B}" destId="{E7E8936E-A35E-448A-9F1B-A4E5D7AD1E25}" srcOrd="1" destOrd="0" parTransId="{4B129B26-D29A-4CC1-8984-214090D603D0}" sibTransId="{00117C44-0BD3-4C26-96B9-00110A22DBA4}"/>
    <dgm:cxn modelId="{9DBF6AAC-AB7B-463A-906D-0DF8FEEF9C41}" type="presOf" srcId="{DC4F9E22-5811-4E9B-BB2B-6A90258CE4D4}" destId="{AFC307C7-367F-4A8F-BE58-A0DC33E08D9F}" srcOrd="0" destOrd="1" presId="urn:microsoft.com/office/officeart/2005/8/layout/pyramid2"/>
    <dgm:cxn modelId="{82C37C40-606E-41F7-BC05-4537A9F4FD3C}" type="presOf" srcId="{E5DD0EE2-CC4C-4F1A-9E5F-267AC2C4542B}" destId="{7AA05302-9F8E-419A-A690-1A644C8AD60C}" srcOrd="0" destOrd="0" presId="urn:microsoft.com/office/officeart/2005/8/layout/pyramid2"/>
    <dgm:cxn modelId="{A05995B5-94A0-4A1A-BD24-72E51BB21885}" srcId="{E5DD0EE2-CC4C-4F1A-9E5F-267AC2C4542B}" destId="{C39DB00B-B3FA-4CF8-A53F-D2A5B62F34FB}" srcOrd="2" destOrd="0" parTransId="{56F2FCE8-FE8F-4E91-B93B-B46518BEBD89}" sibTransId="{18A5C080-C34E-4897-8954-90A72B30A25E}"/>
    <dgm:cxn modelId="{3FB79473-A5D6-4E9D-98DA-BCCE4744771F}" srcId="{C39DB00B-B3FA-4CF8-A53F-D2A5B62F34FB}" destId="{DC4F9E22-5811-4E9B-BB2B-6A90258CE4D4}" srcOrd="0" destOrd="0" parTransId="{DC1AE217-0884-40BD-B3DE-CC992BAE5DB6}" sibTransId="{89B0C66B-4371-488E-B247-9930E3558A6B}"/>
    <dgm:cxn modelId="{74587DF4-3A0A-4480-AE9D-09616F3B726D}" type="presOf" srcId="{E3846F13-5C1B-4F17-891F-5A4C20B153B1}" destId="{4A3EA8E2-C2F2-4723-9311-FB8B26A80329}" srcOrd="0" destOrd="0" presId="urn:microsoft.com/office/officeart/2005/8/layout/pyramid2"/>
    <dgm:cxn modelId="{2F711A66-0791-4720-8F09-13B96A13ECBA}" type="presOf" srcId="{648A9191-ADB1-4A59-868B-016B0259D83C}" destId="{7E6A5ABF-9D15-4788-9E36-63613C330869}" srcOrd="0" destOrd="1" presId="urn:microsoft.com/office/officeart/2005/8/layout/pyramid2"/>
    <dgm:cxn modelId="{613F7D23-D263-4B98-9227-0D853E44F308}" type="presOf" srcId="{51BB3BE1-437A-4C95-B0B5-ACC09A992940}" destId="{4A3EA8E2-C2F2-4723-9311-FB8B26A80329}" srcOrd="0" destOrd="1" presId="urn:microsoft.com/office/officeart/2005/8/layout/pyramid2"/>
    <dgm:cxn modelId="{7E9634A5-09B3-46F3-9DD6-33FC12A4D7E2}" type="presParOf" srcId="{7AA05302-9F8E-419A-A690-1A644C8AD60C}" destId="{876338BB-F82B-49CA-B975-C6E84CB92E5A}" srcOrd="0" destOrd="0" presId="urn:microsoft.com/office/officeart/2005/8/layout/pyramid2"/>
    <dgm:cxn modelId="{A0E2E08D-FB40-4CA8-AE80-D83F89FEE5ED}" type="presParOf" srcId="{7AA05302-9F8E-419A-A690-1A644C8AD60C}" destId="{A1F0E266-0010-4325-9E45-F2CEFF9EB725}" srcOrd="1" destOrd="0" presId="urn:microsoft.com/office/officeart/2005/8/layout/pyramid2"/>
    <dgm:cxn modelId="{46F66FBF-EACE-44CE-9B8F-0B549ABDA7B2}" type="presParOf" srcId="{A1F0E266-0010-4325-9E45-F2CEFF9EB725}" destId="{4A3EA8E2-C2F2-4723-9311-FB8B26A80329}" srcOrd="0" destOrd="0" presId="urn:microsoft.com/office/officeart/2005/8/layout/pyramid2"/>
    <dgm:cxn modelId="{B7192274-917D-4AC4-8B73-EB1FEED5E67A}" type="presParOf" srcId="{A1F0E266-0010-4325-9E45-F2CEFF9EB725}" destId="{3A2923BA-522A-48D1-A000-8840E0B5F2E3}" srcOrd="1" destOrd="0" presId="urn:microsoft.com/office/officeart/2005/8/layout/pyramid2"/>
    <dgm:cxn modelId="{EE4ADE25-045F-47CE-B352-36FD96F0BA23}" type="presParOf" srcId="{A1F0E266-0010-4325-9E45-F2CEFF9EB725}" destId="{7E6A5ABF-9D15-4788-9E36-63613C330869}" srcOrd="2" destOrd="0" presId="urn:microsoft.com/office/officeart/2005/8/layout/pyramid2"/>
    <dgm:cxn modelId="{BF05F266-99D5-4268-B467-7E149C6E30D4}" type="presParOf" srcId="{A1F0E266-0010-4325-9E45-F2CEFF9EB725}" destId="{E0D583DE-35E2-41C4-B1DF-C554556806D2}" srcOrd="3" destOrd="0" presId="urn:microsoft.com/office/officeart/2005/8/layout/pyramid2"/>
    <dgm:cxn modelId="{ABC5ED0B-0AFB-410F-9C30-26B5BEDE818F}" type="presParOf" srcId="{A1F0E266-0010-4325-9E45-F2CEFF9EB725}" destId="{AFC307C7-367F-4A8F-BE58-A0DC33E08D9F}" srcOrd="4" destOrd="0" presId="urn:microsoft.com/office/officeart/2005/8/layout/pyramid2"/>
    <dgm:cxn modelId="{DC428F7A-1033-4248-903A-40CA3C64B2B2}" type="presParOf" srcId="{A1F0E266-0010-4325-9E45-F2CEFF9EB725}" destId="{884CD9B9-61B5-4E27-B883-3A1F51039F87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A4ED1A-866D-43EE-AA5B-3D907B0C7EA4}" type="doc">
      <dgm:prSet loTypeId="urn:microsoft.com/office/officeart/2005/8/layout/hList7" loCatId="list" qsTypeId="urn:microsoft.com/office/officeart/2005/8/quickstyle/simple4" qsCatId="simple" csTypeId="urn:microsoft.com/office/officeart/2005/8/colors/accent2_3" csCatId="accent2" phldr="1"/>
      <dgm:spPr/>
    </dgm:pt>
    <dgm:pt modelId="{F535E0A8-4A19-4B8C-B28B-6B6B48B3BA6B}">
      <dgm:prSet phldrT="[Text]"/>
      <dgm:spPr/>
      <dgm:t>
        <a:bodyPr/>
        <a:lstStyle/>
        <a:p>
          <a:endParaRPr lang="en-US" dirty="0" smtClean="0"/>
        </a:p>
        <a:p>
          <a:endParaRPr lang="en-US" smtClean="0"/>
        </a:p>
        <a:p>
          <a:r>
            <a:rPr lang="en-US" smtClean="0"/>
            <a:t>Sales </a:t>
          </a:r>
          <a:r>
            <a:rPr lang="en-US" dirty="0" smtClean="0"/>
            <a:t>data</a:t>
          </a:r>
        </a:p>
        <a:p>
          <a:r>
            <a:rPr lang="en-US" dirty="0" smtClean="0"/>
            <a:t>Use of Analytics</a:t>
          </a:r>
          <a:endParaRPr lang="en-US" dirty="0"/>
        </a:p>
      </dgm:t>
    </dgm:pt>
    <dgm:pt modelId="{2E721E3B-82B2-4CF3-884D-5F7099E4D634}" type="parTrans" cxnId="{B7EBC354-C365-4ED0-A2D6-40329B7AAB6E}">
      <dgm:prSet/>
      <dgm:spPr/>
      <dgm:t>
        <a:bodyPr/>
        <a:lstStyle/>
        <a:p>
          <a:endParaRPr lang="en-US"/>
        </a:p>
      </dgm:t>
    </dgm:pt>
    <dgm:pt modelId="{89318D7B-833F-4342-91EC-696566C4FC88}" type="sibTrans" cxnId="{B7EBC354-C365-4ED0-A2D6-40329B7AAB6E}">
      <dgm:prSet/>
      <dgm:spPr/>
      <dgm:t>
        <a:bodyPr/>
        <a:lstStyle/>
        <a:p>
          <a:endParaRPr lang="en-US"/>
        </a:p>
      </dgm:t>
    </dgm:pt>
    <dgm:pt modelId="{90F24AC2-9C8B-4622-9152-05EE142A3C6C}">
      <dgm:prSet phldrT="[Text]" custT="1"/>
      <dgm:spPr/>
      <dgm:t>
        <a:bodyPr/>
        <a:lstStyle/>
        <a:p>
          <a:endParaRPr lang="en-US" sz="2600" dirty="0" smtClean="0"/>
        </a:p>
        <a:p>
          <a:endParaRPr lang="en-US" sz="2600" dirty="0" smtClean="0"/>
        </a:p>
        <a:p>
          <a:r>
            <a:rPr lang="en-US" sz="3200" dirty="0" smtClean="0"/>
            <a:t>Email responsiveness</a:t>
          </a:r>
          <a:endParaRPr lang="en-US" sz="3200" dirty="0"/>
        </a:p>
      </dgm:t>
    </dgm:pt>
    <dgm:pt modelId="{C809B3A1-E673-46E5-9D27-710BACF83C9E}" type="parTrans" cxnId="{1ED19D7D-693A-4228-976B-CD200BB7BF8F}">
      <dgm:prSet/>
      <dgm:spPr/>
      <dgm:t>
        <a:bodyPr/>
        <a:lstStyle/>
        <a:p>
          <a:endParaRPr lang="en-US"/>
        </a:p>
      </dgm:t>
    </dgm:pt>
    <dgm:pt modelId="{BABB97B8-4644-4D0D-AF12-752396F4D9FF}" type="sibTrans" cxnId="{1ED19D7D-693A-4228-976B-CD200BB7BF8F}">
      <dgm:prSet/>
      <dgm:spPr/>
      <dgm:t>
        <a:bodyPr/>
        <a:lstStyle/>
        <a:p>
          <a:endParaRPr lang="en-US"/>
        </a:p>
      </dgm:t>
    </dgm:pt>
    <dgm:pt modelId="{67DAD248-19B7-47A2-8F59-86AE7862005E}">
      <dgm:prSet phldrT="[Text]" custT="1"/>
      <dgm:spPr/>
      <dgm:t>
        <a:bodyPr/>
        <a:lstStyle/>
        <a:p>
          <a:endParaRPr lang="en-US" sz="2100" dirty="0" smtClean="0"/>
        </a:p>
        <a:p>
          <a:endParaRPr lang="en-US" sz="2100" dirty="0" smtClean="0"/>
        </a:p>
        <a:p>
          <a:r>
            <a:rPr lang="en-US" sz="2400" dirty="0" smtClean="0"/>
            <a:t>Number of new people added to loyalty program</a:t>
          </a:r>
        </a:p>
      </dgm:t>
    </dgm:pt>
    <dgm:pt modelId="{942F88EB-CD7E-4942-8118-0D1A5E604C19}" type="parTrans" cxnId="{A44498DE-B4E4-4DAC-8015-7A878E392718}">
      <dgm:prSet/>
      <dgm:spPr/>
      <dgm:t>
        <a:bodyPr/>
        <a:lstStyle/>
        <a:p>
          <a:endParaRPr lang="en-US"/>
        </a:p>
      </dgm:t>
    </dgm:pt>
    <dgm:pt modelId="{0CC30D70-589A-4E81-8665-364E07486F13}" type="sibTrans" cxnId="{A44498DE-B4E4-4DAC-8015-7A878E392718}">
      <dgm:prSet/>
      <dgm:spPr/>
      <dgm:t>
        <a:bodyPr/>
        <a:lstStyle/>
        <a:p>
          <a:endParaRPr lang="en-US"/>
        </a:p>
      </dgm:t>
    </dgm:pt>
    <dgm:pt modelId="{5FF23196-DF6D-4678-87B6-1A2D80F85BB5}" type="pres">
      <dgm:prSet presAssocID="{78A4ED1A-866D-43EE-AA5B-3D907B0C7EA4}" presName="Name0" presStyleCnt="0">
        <dgm:presLayoutVars>
          <dgm:dir/>
          <dgm:resizeHandles val="exact"/>
        </dgm:presLayoutVars>
      </dgm:prSet>
      <dgm:spPr/>
    </dgm:pt>
    <dgm:pt modelId="{B8B5E984-9925-45C4-997A-00C0F2C09797}" type="pres">
      <dgm:prSet presAssocID="{78A4ED1A-866D-43EE-AA5B-3D907B0C7EA4}" presName="fgShape" presStyleLbl="fgShp" presStyleIdx="0" presStyleCnt="1"/>
      <dgm:spPr/>
    </dgm:pt>
    <dgm:pt modelId="{76C365E9-8470-4DEC-8DAD-8C8508D3F91D}" type="pres">
      <dgm:prSet presAssocID="{78A4ED1A-866D-43EE-AA5B-3D907B0C7EA4}" presName="linComp" presStyleCnt="0"/>
      <dgm:spPr/>
    </dgm:pt>
    <dgm:pt modelId="{CE37DA4A-7966-453C-B234-3CACC4D8D000}" type="pres">
      <dgm:prSet presAssocID="{F535E0A8-4A19-4B8C-B28B-6B6B48B3BA6B}" presName="compNode" presStyleCnt="0"/>
      <dgm:spPr/>
    </dgm:pt>
    <dgm:pt modelId="{9294F975-E855-4392-953B-EE4079677DA2}" type="pres">
      <dgm:prSet presAssocID="{F535E0A8-4A19-4B8C-B28B-6B6B48B3BA6B}" presName="bkgdShape" presStyleLbl="node1" presStyleIdx="0" presStyleCnt="3"/>
      <dgm:spPr/>
      <dgm:t>
        <a:bodyPr/>
        <a:lstStyle/>
        <a:p>
          <a:endParaRPr lang="en-US"/>
        </a:p>
      </dgm:t>
    </dgm:pt>
    <dgm:pt modelId="{A45D2049-72CA-44E8-B567-8F0EA0FEC4B8}" type="pres">
      <dgm:prSet presAssocID="{F535E0A8-4A19-4B8C-B28B-6B6B48B3BA6B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D7C810-95A6-418F-9254-83F33A4782C6}" type="pres">
      <dgm:prSet presAssocID="{F535E0A8-4A19-4B8C-B28B-6B6B48B3BA6B}" presName="invisiNode" presStyleLbl="node1" presStyleIdx="0" presStyleCnt="3"/>
      <dgm:spPr/>
    </dgm:pt>
    <dgm:pt modelId="{52794A6D-17A6-4562-8B1C-02F514B9272F}" type="pres">
      <dgm:prSet presAssocID="{F535E0A8-4A19-4B8C-B28B-6B6B48B3BA6B}" presName="imagNode" presStyleLbl="fgImgPlace1" presStyleIdx="0" presStyleCnt="3" custScaleX="171193" custScaleY="171193" custLinFactNeighborX="-2990" custLinFactNeighborY="2427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1A65FAF1-7C10-4C2D-999A-7C21674C68DD}" type="pres">
      <dgm:prSet presAssocID="{89318D7B-833F-4342-91EC-696566C4FC8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3206CD6-CD70-4417-92B1-68B2DCB66A64}" type="pres">
      <dgm:prSet presAssocID="{90F24AC2-9C8B-4622-9152-05EE142A3C6C}" presName="compNode" presStyleCnt="0"/>
      <dgm:spPr/>
    </dgm:pt>
    <dgm:pt modelId="{3826CA01-4EEE-4F67-A3B0-95EF73C21143}" type="pres">
      <dgm:prSet presAssocID="{90F24AC2-9C8B-4622-9152-05EE142A3C6C}" presName="bkgdShape" presStyleLbl="node1" presStyleIdx="1" presStyleCnt="3"/>
      <dgm:spPr/>
      <dgm:t>
        <a:bodyPr/>
        <a:lstStyle/>
        <a:p>
          <a:endParaRPr lang="en-US"/>
        </a:p>
      </dgm:t>
    </dgm:pt>
    <dgm:pt modelId="{773A9F2C-91FD-4F0F-8C0E-23FB9F9ACD58}" type="pres">
      <dgm:prSet presAssocID="{90F24AC2-9C8B-4622-9152-05EE142A3C6C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3B498-BF25-46BC-B3CF-C8B3D42DF538}" type="pres">
      <dgm:prSet presAssocID="{90F24AC2-9C8B-4622-9152-05EE142A3C6C}" presName="invisiNode" presStyleLbl="node1" presStyleIdx="1" presStyleCnt="3"/>
      <dgm:spPr/>
    </dgm:pt>
    <dgm:pt modelId="{B8AB408E-0976-4E5D-9B6E-EBD7F305BE94}" type="pres">
      <dgm:prSet presAssocID="{90F24AC2-9C8B-4622-9152-05EE142A3C6C}" presName="imagNode" presStyleLbl="fgImgPlace1" presStyleIdx="1" presStyleCnt="3" custScaleX="170224" custScaleY="170224" custLinFactNeighborY="2524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F546D3F-2F95-474D-AE6F-928CC87B7B0D}" type="pres">
      <dgm:prSet presAssocID="{BABB97B8-4644-4D0D-AF12-752396F4D9F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07180BA-F51C-4CE8-AF11-9804DDCBDDD0}" type="pres">
      <dgm:prSet presAssocID="{67DAD248-19B7-47A2-8F59-86AE7862005E}" presName="compNode" presStyleCnt="0"/>
      <dgm:spPr/>
    </dgm:pt>
    <dgm:pt modelId="{073CE947-4B2E-4D1E-8CF0-739E8AB69AB6}" type="pres">
      <dgm:prSet presAssocID="{67DAD248-19B7-47A2-8F59-86AE7862005E}" presName="bkgdShape" presStyleLbl="node1" presStyleIdx="2" presStyleCnt="3" custLinFactNeighborX="214"/>
      <dgm:spPr/>
      <dgm:t>
        <a:bodyPr/>
        <a:lstStyle/>
        <a:p>
          <a:endParaRPr lang="en-US"/>
        </a:p>
      </dgm:t>
    </dgm:pt>
    <dgm:pt modelId="{ECDD8A38-6CBE-4977-9931-CEB6A5C26499}" type="pres">
      <dgm:prSet presAssocID="{67DAD248-19B7-47A2-8F59-86AE7862005E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2FE2E8-767F-46A0-AD03-61B0092289DA}" type="pres">
      <dgm:prSet presAssocID="{67DAD248-19B7-47A2-8F59-86AE7862005E}" presName="invisiNode" presStyleLbl="node1" presStyleIdx="2" presStyleCnt="3"/>
      <dgm:spPr/>
    </dgm:pt>
    <dgm:pt modelId="{7C669CF3-17E7-4479-AAD9-8F9F48F87B8F}" type="pres">
      <dgm:prSet presAssocID="{67DAD248-19B7-47A2-8F59-86AE7862005E}" presName="imagNode" presStyleLbl="fgImgPlace1" presStyleIdx="2" presStyleCnt="3" custScaleX="171193" custScaleY="171193" custLinFactNeighborX="4854" custLinFactNeighborY="3009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2C884FB5-B0A2-4DCF-BD9F-AD42828FD72F}" type="presOf" srcId="{89318D7B-833F-4342-91EC-696566C4FC88}" destId="{1A65FAF1-7C10-4C2D-999A-7C21674C68DD}" srcOrd="0" destOrd="0" presId="urn:microsoft.com/office/officeart/2005/8/layout/hList7"/>
    <dgm:cxn modelId="{99C7C488-75E2-42DE-AC79-467C9E22EE9B}" type="presOf" srcId="{F535E0A8-4A19-4B8C-B28B-6B6B48B3BA6B}" destId="{A45D2049-72CA-44E8-B567-8F0EA0FEC4B8}" srcOrd="1" destOrd="0" presId="urn:microsoft.com/office/officeart/2005/8/layout/hList7"/>
    <dgm:cxn modelId="{544591BD-C126-4DD8-AB8B-4E98CC75E0BA}" type="presOf" srcId="{67DAD248-19B7-47A2-8F59-86AE7862005E}" destId="{ECDD8A38-6CBE-4977-9931-CEB6A5C26499}" srcOrd="1" destOrd="0" presId="urn:microsoft.com/office/officeart/2005/8/layout/hList7"/>
    <dgm:cxn modelId="{1ED19D7D-693A-4228-976B-CD200BB7BF8F}" srcId="{78A4ED1A-866D-43EE-AA5B-3D907B0C7EA4}" destId="{90F24AC2-9C8B-4622-9152-05EE142A3C6C}" srcOrd="1" destOrd="0" parTransId="{C809B3A1-E673-46E5-9D27-710BACF83C9E}" sibTransId="{BABB97B8-4644-4D0D-AF12-752396F4D9FF}"/>
    <dgm:cxn modelId="{B7BCF20F-58D9-42BE-B025-F2802F56B4CC}" type="presOf" srcId="{67DAD248-19B7-47A2-8F59-86AE7862005E}" destId="{073CE947-4B2E-4D1E-8CF0-739E8AB69AB6}" srcOrd="0" destOrd="0" presId="urn:microsoft.com/office/officeart/2005/8/layout/hList7"/>
    <dgm:cxn modelId="{87C1B88F-5F01-4058-9F67-2C12C3B2AEB1}" type="presOf" srcId="{78A4ED1A-866D-43EE-AA5B-3D907B0C7EA4}" destId="{5FF23196-DF6D-4678-87B6-1A2D80F85BB5}" srcOrd="0" destOrd="0" presId="urn:microsoft.com/office/officeart/2005/8/layout/hList7"/>
    <dgm:cxn modelId="{16BF7A9D-3CED-41BD-ACBF-647450EA130D}" type="presOf" srcId="{F535E0A8-4A19-4B8C-B28B-6B6B48B3BA6B}" destId="{9294F975-E855-4392-953B-EE4079677DA2}" srcOrd="0" destOrd="0" presId="urn:microsoft.com/office/officeart/2005/8/layout/hList7"/>
    <dgm:cxn modelId="{B7EBC354-C365-4ED0-A2D6-40329B7AAB6E}" srcId="{78A4ED1A-866D-43EE-AA5B-3D907B0C7EA4}" destId="{F535E0A8-4A19-4B8C-B28B-6B6B48B3BA6B}" srcOrd="0" destOrd="0" parTransId="{2E721E3B-82B2-4CF3-884D-5F7099E4D634}" sibTransId="{89318D7B-833F-4342-91EC-696566C4FC88}"/>
    <dgm:cxn modelId="{763880BE-7A44-490C-9E29-2E55A9AEE6BF}" type="presOf" srcId="{90F24AC2-9C8B-4622-9152-05EE142A3C6C}" destId="{3826CA01-4EEE-4F67-A3B0-95EF73C21143}" srcOrd="0" destOrd="0" presId="urn:microsoft.com/office/officeart/2005/8/layout/hList7"/>
    <dgm:cxn modelId="{B5D64D35-CEFC-4358-9746-9B5ACC6DE8C9}" type="presOf" srcId="{90F24AC2-9C8B-4622-9152-05EE142A3C6C}" destId="{773A9F2C-91FD-4F0F-8C0E-23FB9F9ACD58}" srcOrd="1" destOrd="0" presId="urn:microsoft.com/office/officeart/2005/8/layout/hList7"/>
    <dgm:cxn modelId="{A44498DE-B4E4-4DAC-8015-7A878E392718}" srcId="{78A4ED1A-866D-43EE-AA5B-3D907B0C7EA4}" destId="{67DAD248-19B7-47A2-8F59-86AE7862005E}" srcOrd="2" destOrd="0" parTransId="{942F88EB-CD7E-4942-8118-0D1A5E604C19}" sibTransId="{0CC30D70-589A-4E81-8665-364E07486F13}"/>
    <dgm:cxn modelId="{A904E9A4-188A-4EE4-A007-84A71C4D2101}" type="presOf" srcId="{BABB97B8-4644-4D0D-AF12-752396F4D9FF}" destId="{0F546D3F-2F95-474D-AE6F-928CC87B7B0D}" srcOrd="0" destOrd="0" presId="urn:microsoft.com/office/officeart/2005/8/layout/hList7"/>
    <dgm:cxn modelId="{6313998A-B922-462D-8339-2022257B7C6D}" type="presParOf" srcId="{5FF23196-DF6D-4678-87B6-1A2D80F85BB5}" destId="{B8B5E984-9925-45C4-997A-00C0F2C09797}" srcOrd="0" destOrd="0" presId="urn:microsoft.com/office/officeart/2005/8/layout/hList7"/>
    <dgm:cxn modelId="{05610AA2-03E2-4789-A3DF-5FA683A80ADB}" type="presParOf" srcId="{5FF23196-DF6D-4678-87B6-1A2D80F85BB5}" destId="{76C365E9-8470-4DEC-8DAD-8C8508D3F91D}" srcOrd="1" destOrd="0" presId="urn:microsoft.com/office/officeart/2005/8/layout/hList7"/>
    <dgm:cxn modelId="{6E78A403-C711-4F1C-8782-9589F7E564FA}" type="presParOf" srcId="{76C365E9-8470-4DEC-8DAD-8C8508D3F91D}" destId="{CE37DA4A-7966-453C-B234-3CACC4D8D000}" srcOrd="0" destOrd="0" presId="urn:microsoft.com/office/officeart/2005/8/layout/hList7"/>
    <dgm:cxn modelId="{738EBB16-E492-42A9-8A57-A9D95CE613B9}" type="presParOf" srcId="{CE37DA4A-7966-453C-B234-3CACC4D8D000}" destId="{9294F975-E855-4392-953B-EE4079677DA2}" srcOrd="0" destOrd="0" presId="urn:microsoft.com/office/officeart/2005/8/layout/hList7"/>
    <dgm:cxn modelId="{020C36AE-CD6D-4CEA-9EF9-7C5D3E78BA83}" type="presParOf" srcId="{CE37DA4A-7966-453C-B234-3CACC4D8D000}" destId="{A45D2049-72CA-44E8-B567-8F0EA0FEC4B8}" srcOrd="1" destOrd="0" presId="urn:microsoft.com/office/officeart/2005/8/layout/hList7"/>
    <dgm:cxn modelId="{098CCEF9-CAE7-4762-8653-C9A59C26250D}" type="presParOf" srcId="{CE37DA4A-7966-453C-B234-3CACC4D8D000}" destId="{BFD7C810-95A6-418F-9254-83F33A4782C6}" srcOrd="2" destOrd="0" presId="urn:microsoft.com/office/officeart/2005/8/layout/hList7"/>
    <dgm:cxn modelId="{460538E3-7187-45A1-8E19-5F09CC2F1F45}" type="presParOf" srcId="{CE37DA4A-7966-453C-B234-3CACC4D8D000}" destId="{52794A6D-17A6-4562-8B1C-02F514B9272F}" srcOrd="3" destOrd="0" presId="urn:microsoft.com/office/officeart/2005/8/layout/hList7"/>
    <dgm:cxn modelId="{6DF227D3-FC02-48BC-9825-83FC995E7792}" type="presParOf" srcId="{76C365E9-8470-4DEC-8DAD-8C8508D3F91D}" destId="{1A65FAF1-7C10-4C2D-999A-7C21674C68DD}" srcOrd="1" destOrd="0" presId="urn:microsoft.com/office/officeart/2005/8/layout/hList7"/>
    <dgm:cxn modelId="{694A356F-A598-4161-B7EA-9D9F327BD4B7}" type="presParOf" srcId="{76C365E9-8470-4DEC-8DAD-8C8508D3F91D}" destId="{83206CD6-CD70-4417-92B1-68B2DCB66A64}" srcOrd="2" destOrd="0" presId="urn:microsoft.com/office/officeart/2005/8/layout/hList7"/>
    <dgm:cxn modelId="{DDB797CA-2037-4037-A479-D34981DFB86F}" type="presParOf" srcId="{83206CD6-CD70-4417-92B1-68B2DCB66A64}" destId="{3826CA01-4EEE-4F67-A3B0-95EF73C21143}" srcOrd="0" destOrd="0" presId="urn:microsoft.com/office/officeart/2005/8/layout/hList7"/>
    <dgm:cxn modelId="{A33C5429-400F-443B-93C6-C80187ECA2F5}" type="presParOf" srcId="{83206CD6-CD70-4417-92B1-68B2DCB66A64}" destId="{773A9F2C-91FD-4F0F-8C0E-23FB9F9ACD58}" srcOrd="1" destOrd="0" presId="urn:microsoft.com/office/officeart/2005/8/layout/hList7"/>
    <dgm:cxn modelId="{D8A4F35E-76C4-4FEC-A98C-2213E28974C5}" type="presParOf" srcId="{83206CD6-CD70-4417-92B1-68B2DCB66A64}" destId="{10B3B498-BF25-46BC-B3CF-C8B3D42DF538}" srcOrd="2" destOrd="0" presId="urn:microsoft.com/office/officeart/2005/8/layout/hList7"/>
    <dgm:cxn modelId="{380A1D07-067B-461A-B4CE-960C7CA3C1E6}" type="presParOf" srcId="{83206CD6-CD70-4417-92B1-68B2DCB66A64}" destId="{B8AB408E-0976-4E5D-9B6E-EBD7F305BE94}" srcOrd="3" destOrd="0" presId="urn:microsoft.com/office/officeart/2005/8/layout/hList7"/>
    <dgm:cxn modelId="{59D98E50-7C62-4A43-BDB6-40AAA8412F33}" type="presParOf" srcId="{76C365E9-8470-4DEC-8DAD-8C8508D3F91D}" destId="{0F546D3F-2F95-474D-AE6F-928CC87B7B0D}" srcOrd="3" destOrd="0" presId="urn:microsoft.com/office/officeart/2005/8/layout/hList7"/>
    <dgm:cxn modelId="{422F58EA-E17C-40AB-96A7-F628D4EFA88C}" type="presParOf" srcId="{76C365E9-8470-4DEC-8DAD-8C8508D3F91D}" destId="{B07180BA-F51C-4CE8-AF11-9804DDCBDDD0}" srcOrd="4" destOrd="0" presId="urn:microsoft.com/office/officeart/2005/8/layout/hList7"/>
    <dgm:cxn modelId="{4A0A34E0-F79C-45A0-BC28-F6B49ECCE22C}" type="presParOf" srcId="{B07180BA-F51C-4CE8-AF11-9804DDCBDDD0}" destId="{073CE947-4B2E-4D1E-8CF0-739E8AB69AB6}" srcOrd="0" destOrd="0" presId="urn:microsoft.com/office/officeart/2005/8/layout/hList7"/>
    <dgm:cxn modelId="{7284DBD7-DADD-419E-AE0B-03745FCB22BD}" type="presParOf" srcId="{B07180BA-F51C-4CE8-AF11-9804DDCBDDD0}" destId="{ECDD8A38-6CBE-4977-9931-CEB6A5C26499}" srcOrd="1" destOrd="0" presId="urn:microsoft.com/office/officeart/2005/8/layout/hList7"/>
    <dgm:cxn modelId="{452D83AC-6E00-4986-A9E8-51C8EA8CF5CD}" type="presParOf" srcId="{B07180BA-F51C-4CE8-AF11-9804DDCBDDD0}" destId="{F62FE2E8-767F-46A0-AD03-61B0092289DA}" srcOrd="2" destOrd="0" presId="urn:microsoft.com/office/officeart/2005/8/layout/hList7"/>
    <dgm:cxn modelId="{708EE62C-D297-4C33-93F4-561CF10F9EF7}" type="presParOf" srcId="{B07180BA-F51C-4CE8-AF11-9804DDCBDDD0}" destId="{7C669CF3-17E7-4479-AAD9-8F9F48F87B8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5667E-ABB6-4FFA-977D-9F4D0687C31C}">
      <dsp:nvSpPr>
        <dsp:cNvPr id="0" name=""/>
        <dsp:cNvSpPr/>
      </dsp:nvSpPr>
      <dsp:spPr>
        <a:xfrm>
          <a:off x="0" y="29790"/>
          <a:ext cx="6406866" cy="400429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9ACA3-69CA-451D-878D-282EA82F8617}">
      <dsp:nvSpPr>
        <dsp:cNvPr id="0" name=""/>
        <dsp:cNvSpPr/>
      </dsp:nvSpPr>
      <dsp:spPr>
        <a:xfrm>
          <a:off x="631076" y="3007381"/>
          <a:ext cx="147357" cy="1473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3A83C-A0AF-4A46-90EE-1630B397A2DB}">
      <dsp:nvSpPr>
        <dsp:cNvPr id="0" name=""/>
        <dsp:cNvSpPr/>
      </dsp:nvSpPr>
      <dsp:spPr>
        <a:xfrm>
          <a:off x="704755" y="3081060"/>
          <a:ext cx="1095574" cy="953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82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1996 : Tanishq</a:t>
          </a:r>
          <a:endParaRPr lang="en-US" sz="2500" kern="1200" dirty="0"/>
        </a:p>
      </dsp:txBody>
      <dsp:txXfrm>
        <a:off x="704755" y="3081060"/>
        <a:ext cx="1095574" cy="953021"/>
      </dsp:txXfrm>
    </dsp:sp>
    <dsp:sp modelId="{AE4F8461-72A2-4892-BD6B-F46EE6240F7C}">
      <dsp:nvSpPr>
        <dsp:cNvPr id="0" name=""/>
        <dsp:cNvSpPr/>
      </dsp:nvSpPr>
      <dsp:spPr>
        <a:xfrm>
          <a:off x="1672192" y="2075983"/>
          <a:ext cx="256274" cy="2562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3CDD6-1096-4891-99C2-8681F9666C97}">
      <dsp:nvSpPr>
        <dsp:cNvPr id="0" name=""/>
        <dsp:cNvSpPr/>
      </dsp:nvSpPr>
      <dsp:spPr>
        <a:xfrm>
          <a:off x="1800329" y="2204121"/>
          <a:ext cx="1345441" cy="1829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95" tIns="0" rIns="0" bIns="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2005 : </a:t>
          </a:r>
          <a:r>
            <a:rPr lang="en-US" sz="2500" kern="1200" dirty="0" err="1" smtClean="0"/>
            <a:t>GoldPlus</a:t>
          </a:r>
          <a:endParaRPr lang="en-US" sz="2500" kern="1200" dirty="0"/>
        </a:p>
      </dsp:txBody>
      <dsp:txXfrm>
        <a:off x="1800329" y="2204121"/>
        <a:ext cx="1345441" cy="1829961"/>
      </dsp:txXfrm>
    </dsp:sp>
    <dsp:sp modelId="{82A10A62-9113-4B48-9BFB-68D32694EF4F}">
      <dsp:nvSpPr>
        <dsp:cNvPr id="0" name=""/>
        <dsp:cNvSpPr/>
      </dsp:nvSpPr>
      <dsp:spPr>
        <a:xfrm>
          <a:off x="3001616" y="1389648"/>
          <a:ext cx="339563" cy="3395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0FFCE-BAF9-4554-81E2-289B8881AC63}">
      <dsp:nvSpPr>
        <dsp:cNvPr id="0" name=""/>
        <dsp:cNvSpPr/>
      </dsp:nvSpPr>
      <dsp:spPr>
        <a:xfrm>
          <a:off x="3171398" y="1559430"/>
          <a:ext cx="1345441" cy="2474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928" tIns="0" rIns="0" bIns="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2008 : </a:t>
          </a:r>
          <a:r>
            <a:rPr lang="en-US" sz="2500" kern="1200" dirty="0" err="1" smtClean="0"/>
            <a:t>Zoya</a:t>
          </a:r>
          <a:endParaRPr lang="en-US" sz="2500" kern="1200" dirty="0"/>
        </a:p>
      </dsp:txBody>
      <dsp:txXfrm>
        <a:off x="3171398" y="1559430"/>
        <a:ext cx="1345441" cy="2474651"/>
      </dsp:txXfrm>
    </dsp:sp>
    <dsp:sp modelId="{F997BE88-EF9F-4502-B62A-CF189025CDB2}">
      <dsp:nvSpPr>
        <dsp:cNvPr id="0" name=""/>
        <dsp:cNvSpPr/>
      </dsp:nvSpPr>
      <dsp:spPr>
        <a:xfrm>
          <a:off x="4417294" y="924803"/>
          <a:ext cx="454887" cy="4548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A924A-B140-4722-ABF8-1CD4272A6999}">
      <dsp:nvSpPr>
        <dsp:cNvPr id="0" name=""/>
        <dsp:cNvSpPr/>
      </dsp:nvSpPr>
      <dsp:spPr>
        <a:xfrm>
          <a:off x="4677012" y="1163005"/>
          <a:ext cx="1345441" cy="2871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035" tIns="0" rIns="0" bIns="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2011 : Mia</a:t>
          </a:r>
          <a:endParaRPr lang="en-US" sz="2500" kern="1200" dirty="0"/>
        </a:p>
      </dsp:txBody>
      <dsp:txXfrm>
        <a:off x="4677012" y="1163005"/>
        <a:ext cx="1345441" cy="28710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50F12-1F87-407F-A6DA-9BEC562A40AB}">
      <dsp:nvSpPr>
        <dsp:cNvPr id="0" name=""/>
        <dsp:cNvSpPr/>
      </dsp:nvSpPr>
      <dsp:spPr>
        <a:xfrm>
          <a:off x="9010054" y="5091975"/>
          <a:ext cx="529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82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C21F4-1805-4C60-96DF-173C763BDED2}">
      <dsp:nvSpPr>
        <dsp:cNvPr id="0" name=""/>
        <dsp:cNvSpPr/>
      </dsp:nvSpPr>
      <dsp:spPr>
        <a:xfrm>
          <a:off x="5831085" y="5091975"/>
          <a:ext cx="529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82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28303-561E-4883-A855-59E0F8567B4F}">
      <dsp:nvSpPr>
        <dsp:cNvPr id="0" name=""/>
        <dsp:cNvSpPr/>
      </dsp:nvSpPr>
      <dsp:spPr>
        <a:xfrm>
          <a:off x="2652117" y="3998565"/>
          <a:ext cx="529828" cy="1139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4914" y="0"/>
              </a:lnTo>
              <a:lnTo>
                <a:pt x="264914" y="1139130"/>
              </a:lnTo>
              <a:lnTo>
                <a:pt x="529828" y="113913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3509F-67CD-4E6E-AA60-AE17C025567C}">
      <dsp:nvSpPr>
        <dsp:cNvPr id="0" name=""/>
        <dsp:cNvSpPr/>
      </dsp:nvSpPr>
      <dsp:spPr>
        <a:xfrm>
          <a:off x="9010054" y="3952845"/>
          <a:ext cx="529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82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7FF5B6-B476-471E-AB3F-7BBAC328EC2E}">
      <dsp:nvSpPr>
        <dsp:cNvPr id="0" name=""/>
        <dsp:cNvSpPr/>
      </dsp:nvSpPr>
      <dsp:spPr>
        <a:xfrm>
          <a:off x="5831085" y="2859434"/>
          <a:ext cx="529828" cy="1139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4914" y="0"/>
              </a:lnTo>
              <a:lnTo>
                <a:pt x="264914" y="1139130"/>
              </a:lnTo>
              <a:lnTo>
                <a:pt x="529828" y="113913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DFC36-8B80-4F45-A7F7-D6E0C2F127DF}">
      <dsp:nvSpPr>
        <dsp:cNvPr id="0" name=""/>
        <dsp:cNvSpPr/>
      </dsp:nvSpPr>
      <dsp:spPr>
        <a:xfrm>
          <a:off x="9010054" y="2813714"/>
          <a:ext cx="529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82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4823BF-888A-45BA-9D76-9FA43CBA7234}">
      <dsp:nvSpPr>
        <dsp:cNvPr id="0" name=""/>
        <dsp:cNvSpPr/>
      </dsp:nvSpPr>
      <dsp:spPr>
        <a:xfrm>
          <a:off x="5831085" y="2813714"/>
          <a:ext cx="529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82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88A95-2F80-4F69-8E6A-6A2D55F3020C}">
      <dsp:nvSpPr>
        <dsp:cNvPr id="0" name=""/>
        <dsp:cNvSpPr/>
      </dsp:nvSpPr>
      <dsp:spPr>
        <a:xfrm>
          <a:off x="9010054" y="1674584"/>
          <a:ext cx="5298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982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0BE73-8B59-4E92-A854-E60D60DDF8F3}">
      <dsp:nvSpPr>
        <dsp:cNvPr id="0" name=""/>
        <dsp:cNvSpPr/>
      </dsp:nvSpPr>
      <dsp:spPr>
        <a:xfrm>
          <a:off x="5831085" y="1720304"/>
          <a:ext cx="529828" cy="1139130"/>
        </a:xfrm>
        <a:custGeom>
          <a:avLst/>
          <a:gdLst/>
          <a:ahLst/>
          <a:cxnLst/>
          <a:rect l="0" t="0" r="0" b="0"/>
          <a:pathLst>
            <a:path>
              <a:moveTo>
                <a:pt x="0" y="1139130"/>
              </a:moveTo>
              <a:lnTo>
                <a:pt x="264914" y="1139130"/>
              </a:lnTo>
              <a:lnTo>
                <a:pt x="264914" y="0"/>
              </a:lnTo>
              <a:lnTo>
                <a:pt x="529828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77634-A850-4905-B85A-7C77EE2C7BFD}">
      <dsp:nvSpPr>
        <dsp:cNvPr id="0" name=""/>
        <dsp:cNvSpPr/>
      </dsp:nvSpPr>
      <dsp:spPr>
        <a:xfrm>
          <a:off x="2652117" y="2859434"/>
          <a:ext cx="529828" cy="1139130"/>
        </a:xfrm>
        <a:custGeom>
          <a:avLst/>
          <a:gdLst/>
          <a:ahLst/>
          <a:cxnLst/>
          <a:rect l="0" t="0" r="0" b="0"/>
          <a:pathLst>
            <a:path>
              <a:moveTo>
                <a:pt x="0" y="1139130"/>
              </a:moveTo>
              <a:lnTo>
                <a:pt x="264914" y="1139130"/>
              </a:lnTo>
              <a:lnTo>
                <a:pt x="264914" y="0"/>
              </a:lnTo>
              <a:lnTo>
                <a:pt x="52982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89EA6-B262-414B-8126-14D5BB5F9CF4}">
      <dsp:nvSpPr>
        <dsp:cNvPr id="0" name=""/>
        <dsp:cNvSpPr/>
      </dsp:nvSpPr>
      <dsp:spPr>
        <a:xfrm>
          <a:off x="2976" y="3594571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Corbel" panose="020B0503020204020204" pitchFamily="34" charset="0"/>
            </a:rPr>
            <a:t>Campaign</a:t>
          </a:r>
          <a:endParaRPr lang="en-US" sz="2700" kern="1200" dirty="0">
            <a:latin typeface="Corbel" panose="020B0503020204020204" pitchFamily="34" charset="0"/>
          </a:endParaRPr>
        </a:p>
      </dsp:txBody>
      <dsp:txXfrm>
        <a:off x="2976" y="3594571"/>
        <a:ext cx="2649140" cy="807987"/>
      </dsp:txXfrm>
    </dsp:sp>
    <dsp:sp modelId="{8E1D3DD0-9B94-4425-8BCF-AD97D9630C98}">
      <dsp:nvSpPr>
        <dsp:cNvPr id="0" name=""/>
        <dsp:cNvSpPr/>
      </dsp:nvSpPr>
      <dsp:spPr>
        <a:xfrm>
          <a:off x="3181945" y="2455440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ATL</a:t>
          </a:r>
          <a:endParaRPr lang="en-US" sz="2700" kern="1200" dirty="0"/>
        </a:p>
      </dsp:txBody>
      <dsp:txXfrm>
        <a:off x="3181945" y="2455440"/>
        <a:ext cx="2649140" cy="807987"/>
      </dsp:txXfrm>
    </dsp:sp>
    <dsp:sp modelId="{07D189C5-01F5-469E-B8E5-D61D3863E9FD}">
      <dsp:nvSpPr>
        <dsp:cNvPr id="0" name=""/>
        <dsp:cNvSpPr/>
      </dsp:nvSpPr>
      <dsp:spPr>
        <a:xfrm>
          <a:off x="6360914" y="1316310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TV ads</a:t>
          </a:r>
          <a:endParaRPr lang="en-US" sz="2700" kern="1200" dirty="0"/>
        </a:p>
      </dsp:txBody>
      <dsp:txXfrm>
        <a:off x="6360914" y="1316310"/>
        <a:ext cx="2649140" cy="807987"/>
      </dsp:txXfrm>
    </dsp:sp>
    <dsp:sp modelId="{C1D43852-C54E-410C-9853-F23AB6089045}">
      <dsp:nvSpPr>
        <dsp:cNvPr id="0" name=""/>
        <dsp:cNvSpPr/>
      </dsp:nvSpPr>
      <dsp:spPr>
        <a:xfrm>
          <a:off x="9539882" y="1316310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More expensive</a:t>
          </a:r>
          <a:endParaRPr lang="en-US" sz="2700" kern="1200" dirty="0"/>
        </a:p>
      </dsp:txBody>
      <dsp:txXfrm>
        <a:off x="9539882" y="1316310"/>
        <a:ext cx="2649140" cy="807987"/>
      </dsp:txXfrm>
    </dsp:sp>
    <dsp:sp modelId="{DC53B4A7-FB41-47D6-B4D8-B1C753EDB5ED}">
      <dsp:nvSpPr>
        <dsp:cNvPr id="0" name=""/>
        <dsp:cNvSpPr/>
      </dsp:nvSpPr>
      <dsp:spPr>
        <a:xfrm>
          <a:off x="6360914" y="2455440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Bill boards</a:t>
          </a:r>
          <a:endParaRPr lang="en-US" sz="2700" kern="1200" dirty="0"/>
        </a:p>
      </dsp:txBody>
      <dsp:txXfrm>
        <a:off x="6360914" y="2455440"/>
        <a:ext cx="2649140" cy="807987"/>
      </dsp:txXfrm>
    </dsp:sp>
    <dsp:sp modelId="{A61A157F-EDDB-4CAA-9C65-402F2ABF1522}">
      <dsp:nvSpPr>
        <dsp:cNvPr id="0" name=""/>
        <dsp:cNvSpPr/>
      </dsp:nvSpPr>
      <dsp:spPr>
        <a:xfrm>
          <a:off x="9539882" y="2455440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expensive</a:t>
          </a:r>
          <a:endParaRPr lang="en-US" sz="2700" kern="1200" dirty="0"/>
        </a:p>
      </dsp:txBody>
      <dsp:txXfrm>
        <a:off x="9539882" y="2455440"/>
        <a:ext cx="2649140" cy="807987"/>
      </dsp:txXfrm>
    </dsp:sp>
    <dsp:sp modelId="{BECA5397-B647-4DFE-BFC5-BDE54F10EFE2}">
      <dsp:nvSpPr>
        <dsp:cNvPr id="0" name=""/>
        <dsp:cNvSpPr/>
      </dsp:nvSpPr>
      <dsp:spPr>
        <a:xfrm>
          <a:off x="6360914" y="3594571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Newspapers</a:t>
          </a:r>
          <a:endParaRPr lang="en-US" sz="2700" kern="1200" dirty="0"/>
        </a:p>
      </dsp:txBody>
      <dsp:txXfrm>
        <a:off x="6360914" y="3594571"/>
        <a:ext cx="2649140" cy="807987"/>
      </dsp:txXfrm>
    </dsp:sp>
    <dsp:sp modelId="{642716B2-9624-47F4-9B07-E4CB8263ECB1}">
      <dsp:nvSpPr>
        <dsp:cNvPr id="0" name=""/>
        <dsp:cNvSpPr/>
      </dsp:nvSpPr>
      <dsp:spPr>
        <a:xfrm>
          <a:off x="9539882" y="3594571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expensive</a:t>
          </a:r>
          <a:endParaRPr lang="en-US" sz="2700" kern="1200" dirty="0"/>
        </a:p>
      </dsp:txBody>
      <dsp:txXfrm>
        <a:off x="9539882" y="3594571"/>
        <a:ext cx="2649140" cy="807987"/>
      </dsp:txXfrm>
    </dsp:sp>
    <dsp:sp modelId="{38C3CE10-DB2C-473D-87F4-877FD821FD5E}">
      <dsp:nvSpPr>
        <dsp:cNvPr id="0" name=""/>
        <dsp:cNvSpPr/>
      </dsp:nvSpPr>
      <dsp:spPr>
        <a:xfrm>
          <a:off x="3181945" y="4733701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BTL</a:t>
          </a:r>
          <a:endParaRPr lang="en-US" sz="2700" kern="1200" dirty="0"/>
        </a:p>
      </dsp:txBody>
      <dsp:txXfrm>
        <a:off x="3181945" y="4733701"/>
        <a:ext cx="2649140" cy="807987"/>
      </dsp:txXfrm>
    </dsp:sp>
    <dsp:sp modelId="{2BFAC34C-32A6-490C-B90D-F770932A1D61}">
      <dsp:nvSpPr>
        <dsp:cNvPr id="0" name=""/>
        <dsp:cNvSpPr/>
      </dsp:nvSpPr>
      <dsp:spPr>
        <a:xfrm>
          <a:off x="6360914" y="4733701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Personalized email</a:t>
          </a:r>
          <a:endParaRPr lang="en-US" sz="2700" kern="1200" dirty="0"/>
        </a:p>
      </dsp:txBody>
      <dsp:txXfrm>
        <a:off x="6360914" y="4733701"/>
        <a:ext cx="2649140" cy="807987"/>
      </dsp:txXfrm>
    </dsp:sp>
    <dsp:sp modelId="{4425E43F-2D2D-4B89-AE1D-F79AFBA68175}">
      <dsp:nvSpPr>
        <dsp:cNvPr id="0" name=""/>
        <dsp:cNvSpPr/>
      </dsp:nvSpPr>
      <dsp:spPr>
        <a:xfrm>
          <a:off x="9539882" y="4733701"/>
          <a:ext cx="2649140" cy="8079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inexpensive</a:t>
          </a:r>
          <a:endParaRPr lang="en-US" sz="2700" kern="1200" dirty="0"/>
        </a:p>
      </dsp:txBody>
      <dsp:txXfrm>
        <a:off x="9539882" y="4733701"/>
        <a:ext cx="2649140" cy="8079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40A38-96CC-4A9C-8601-6C9BA74509FC}">
      <dsp:nvSpPr>
        <dsp:cNvPr id="0" name=""/>
        <dsp:cNvSpPr/>
      </dsp:nvSpPr>
      <dsp:spPr>
        <a:xfrm>
          <a:off x="3043529" y="1814626"/>
          <a:ext cx="3263671" cy="32637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Increase sales</a:t>
          </a:r>
          <a:endParaRPr lang="en-US" sz="5000" kern="1200" dirty="0"/>
        </a:p>
      </dsp:txBody>
      <dsp:txXfrm>
        <a:off x="3521483" y="2292587"/>
        <a:ext cx="2307763" cy="2307800"/>
      </dsp:txXfrm>
    </dsp:sp>
    <dsp:sp modelId="{556ED7E6-1AB9-4355-AE3D-E0B636214CA0}">
      <dsp:nvSpPr>
        <dsp:cNvPr id="0" name=""/>
        <dsp:cNvSpPr/>
      </dsp:nvSpPr>
      <dsp:spPr>
        <a:xfrm>
          <a:off x="1360550" y="0"/>
          <a:ext cx="6578485" cy="6858000"/>
        </a:xfrm>
        <a:prstGeom prst="blockArc">
          <a:avLst>
            <a:gd name="adj1" fmla="val 17747832"/>
            <a:gd name="adj2" fmla="val 3872736"/>
            <a:gd name="adj3" fmla="val 558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B9020-1FB3-4F6B-8BE1-385511ADCB97}">
      <dsp:nvSpPr>
        <dsp:cNvPr id="0" name=""/>
        <dsp:cNvSpPr/>
      </dsp:nvSpPr>
      <dsp:spPr>
        <a:xfrm>
          <a:off x="6598904" y="1086993"/>
          <a:ext cx="1748327" cy="174879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60C0E-11D7-4A55-87FD-ED6ED156E24F}">
      <dsp:nvSpPr>
        <dsp:cNvPr id="0" name=""/>
        <dsp:cNvSpPr/>
      </dsp:nvSpPr>
      <dsp:spPr>
        <a:xfrm>
          <a:off x="8491190" y="1109624"/>
          <a:ext cx="2340258" cy="1692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900" kern="1200" dirty="0" smtClean="0"/>
            <a:t>Customer acquisition</a:t>
          </a:r>
          <a:endParaRPr lang="en-US" sz="3900" kern="1200" dirty="0"/>
        </a:p>
      </dsp:txBody>
      <dsp:txXfrm>
        <a:off x="8491190" y="1109624"/>
        <a:ext cx="2340258" cy="1692554"/>
      </dsp:txXfrm>
    </dsp:sp>
    <dsp:sp modelId="{A4E282D6-BF8E-44B8-8347-CE7C5DF20961}">
      <dsp:nvSpPr>
        <dsp:cNvPr id="0" name=""/>
        <dsp:cNvSpPr/>
      </dsp:nvSpPr>
      <dsp:spPr>
        <a:xfrm>
          <a:off x="6598904" y="3856939"/>
          <a:ext cx="1748327" cy="174879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68177-6E84-4E0B-838B-F7D0D0C7C8AF}">
      <dsp:nvSpPr>
        <dsp:cNvPr id="0" name=""/>
        <dsp:cNvSpPr/>
      </dsp:nvSpPr>
      <dsp:spPr>
        <a:xfrm>
          <a:off x="8491190" y="3879570"/>
          <a:ext cx="2340258" cy="1692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10000"/>
            </a:spcAft>
          </a:pPr>
          <a:r>
            <a:rPr lang="en-US" sz="3900" kern="1200" dirty="0" smtClean="0"/>
            <a:t>Rewarding customers</a:t>
          </a:r>
          <a:endParaRPr lang="en-US" sz="3900" kern="1200" dirty="0"/>
        </a:p>
      </dsp:txBody>
      <dsp:txXfrm>
        <a:off x="8491190" y="3879570"/>
        <a:ext cx="2340258" cy="16925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5AF44-F4BA-4C9A-9A80-66F7CFFAD6A3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48D64-440B-4D17-B54E-3AF7E9B3B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6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48D64-440B-4D17-B54E-3AF7E9B3BA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3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8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4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5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9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8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89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03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7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6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9000"/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6248D-3DCB-41BF-8473-E1C7B2D2B75E}" type="datetimeFigureOut">
              <a:rPr lang="en-US" smtClean="0"/>
              <a:t>8/19/2016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DFDC6-64FE-4E32-ADD5-44DFB84D2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Qq3Kh-tHsyk" TargetMode="External"/><Relationship Id="rId1" Type="http://schemas.openxmlformats.org/officeDocument/2006/relationships/video" Target="https://www.youtube.com/embed/k4Vgr8BRWw0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812" t="2062" r="7868" b="1612"/>
          <a:stretch/>
        </p:blipFill>
        <p:spPr>
          <a:xfrm>
            <a:off x="0" y="0"/>
            <a:ext cx="12214612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4088" y="5988844"/>
            <a:ext cx="3029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rbel" panose="020B0503020204020204" pitchFamily="34" charset="0"/>
              </a:rPr>
              <a:t>Anurag Bhatt</a:t>
            </a:r>
            <a:endParaRPr lang="en-US" sz="40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36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758" y="262468"/>
            <a:ext cx="7004208" cy="133643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orbel" panose="020B0503020204020204" pitchFamily="34" charset="0"/>
              </a:rPr>
              <a:t>Competition and market share</a:t>
            </a:r>
            <a:endParaRPr lang="en-US" sz="4000" dirty="0"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347" y="3525453"/>
            <a:ext cx="3123025" cy="3303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811151"/>
            <a:ext cx="5683344" cy="2046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374" y="3505526"/>
            <a:ext cx="3385625" cy="33230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4873"/>
            <a:ext cx="3981158" cy="34262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1157" y="1779893"/>
            <a:ext cx="8184211" cy="1745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3478314"/>
            <a:ext cx="5683346" cy="13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6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984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Performance in past</a:t>
            </a:r>
            <a:endParaRPr lang="en-US" dirty="0">
              <a:latin typeface="Corbel" panose="020B0503020204020204" pitchFamily="34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875900"/>
              </p:ext>
            </p:extLst>
          </p:nvPr>
        </p:nvGraphicFramePr>
        <p:xfrm>
          <a:off x="838199" y="1064525"/>
          <a:ext cx="10762397" cy="5568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4561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7380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5390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Campaign design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529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ads</a:t>
            </a:r>
            <a:endParaRPr lang="en-US" dirty="0"/>
          </a:p>
        </p:txBody>
      </p:sp>
      <p:pic>
        <p:nvPicPr>
          <p:cNvPr id="4" name="k4Vgr8BRWw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1925" y="2115403"/>
            <a:ext cx="5746887" cy="3232624"/>
          </a:xfrm>
          <a:prstGeom prst="rect">
            <a:avLst/>
          </a:prstGeom>
        </p:spPr>
      </p:pic>
      <p:pic>
        <p:nvPicPr>
          <p:cNvPr id="5" name="Qq3Kh-tHsyk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263181" y="2115403"/>
            <a:ext cx="5746887" cy="32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26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1"/>
          <a:stretch/>
        </p:blipFill>
        <p:spPr>
          <a:xfrm>
            <a:off x="0" y="-1"/>
            <a:ext cx="122225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21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r="5327"/>
          <a:stretch/>
        </p:blipFill>
        <p:spPr>
          <a:xfrm>
            <a:off x="0" y="0"/>
            <a:ext cx="12210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19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342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5204262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593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1046186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436" y="3865101"/>
            <a:ext cx="1771713" cy="1761978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9" name="TextBox 8"/>
          <p:cNvSpPr txBox="1"/>
          <p:nvPr/>
        </p:nvSpPr>
        <p:spPr>
          <a:xfrm>
            <a:off x="309489" y="393890"/>
            <a:ext cx="78779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O</a:t>
            </a:r>
          </a:p>
          <a:p>
            <a:pPr algn="ctr"/>
            <a:r>
              <a:rPr lang="en-US" sz="4400" b="1" dirty="0" smtClean="0"/>
              <a:t>B</a:t>
            </a:r>
          </a:p>
          <a:p>
            <a:pPr algn="ctr"/>
            <a:r>
              <a:rPr lang="en-US" sz="4400" b="1" dirty="0" smtClean="0"/>
              <a:t>J</a:t>
            </a:r>
          </a:p>
          <a:p>
            <a:pPr algn="ctr"/>
            <a:r>
              <a:rPr lang="en-US" sz="4400" b="1" dirty="0" smtClean="0"/>
              <a:t>E</a:t>
            </a:r>
          </a:p>
          <a:p>
            <a:pPr algn="ctr"/>
            <a:r>
              <a:rPr lang="en-US" sz="4400" b="1" dirty="0" smtClean="0"/>
              <a:t>C</a:t>
            </a:r>
          </a:p>
          <a:p>
            <a:pPr algn="ctr"/>
            <a:r>
              <a:rPr lang="en-US" sz="4400" b="1" dirty="0" smtClean="0"/>
              <a:t>T</a:t>
            </a:r>
          </a:p>
          <a:p>
            <a:pPr algn="ctr"/>
            <a:r>
              <a:rPr lang="en-US" sz="4400" b="1" dirty="0" smtClean="0"/>
              <a:t>I</a:t>
            </a:r>
          </a:p>
          <a:p>
            <a:pPr algn="ctr"/>
            <a:r>
              <a:rPr lang="en-US" sz="4400" b="1" dirty="0" smtClean="0"/>
              <a:t>V</a:t>
            </a:r>
          </a:p>
          <a:p>
            <a:pPr algn="ctr"/>
            <a:r>
              <a:rPr lang="en-US" sz="4400" b="1" dirty="0" smtClean="0"/>
              <a:t>E</a:t>
            </a:r>
            <a:endParaRPr lang="en-US" sz="4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6432" y="1012141"/>
            <a:ext cx="2212801" cy="1871736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1624531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The journey so far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262349" cy="371536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rbel" panose="020B0503020204020204" pitchFamily="34" charset="0"/>
              </a:rPr>
              <a:t>Founded in 1994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Term coined by Mr. Xerxes Desai : ‘Tan’ + ‘</a:t>
            </a:r>
            <a:r>
              <a:rPr lang="en-US" dirty="0" err="1" smtClean="0">
                <a:latin typeface="Corbel" panose="020B0503020204020204" pitchFamily="34" charset="0"/>
              </a:rPr>
              <a:t>Nishq</a:t>
            </a:r>
            <a:r>
              <a:rPr lang="en-US" dirty="0" smtClean="0">
                <a:latin typeface="Corbel" panose="020B0503020204020204" pitchFamily="34" charset="0"/>
              </a:rPr>
              <a:t>’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From 18K gold watches to 22K gold </a:t>
            </a:r>
            <a:r>
              <a:rPr lang="en-US" dirty="0" err="1" smtClean="0">
                <a:latin typeface="Corbel" panose="020B0503020204020204" pitchFamily="34" charset="0"/>
              </a:rPr>
              <a:t>jewellery</a:t>
            </a:r>
            <a:endParaRPr lang="en-US" dirty="0" smtClean="0">
              <a:latin typeface="Corbel" panose="020B0503020204020204" pitchFamily="34" charset="0"/>
            </a:endParaRPr>
          </a:p>
          <a:p>
            <a:r>
              <a:rPr lang="en-US" dirty="0" smtClean="0">
                <a:latin typeface="Corbel" panose="020B0503020204020204" pitchFamily="34" charset="0"/>
              </a:rPr>
              <a:t>Unorganized huge market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Blend of traditional values and modern outlook</a:t>
            </a:r>
            <a:endParaRPr lang="en-US" dirty="0">
              <a:latin typeface="Corbel" panose="020B0503020204020204" pitchFamily="34" charset="0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425377686"/>
              </p:ext>
            </p:extLst>
          </p:nvPr>
        </p:nvGraphicFramePr>
        <p:xfrm>
          <a:off x="5390866" y="2335347"/>
          <a:ext cx="6406866" cy="4063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4866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Eligibility (for ATL)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No need of a strict eligibility criterion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Need to design the campaign for maximum penetration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Where to place the bill boards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When to air the ads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Sunday </a:t>
            </a:r>
            <a:r>
              <a:rPr lang="en-US" smtClean="0">
                <a:latin typeface="Corbel" panose="020B0503020204020204" pitchFamily="34" charset="0"/>
              </a:rPr>
              <a:t>newspaper or </a:t>
            </a:r>
            <a:r>
              <a:rPr lang="en-US" dirty="0" smtClean="0">
                <a:latin typeface="Corbel" panose="020B0503020204020204" pitchFamily="34" charset="0"/>
              </a:rPr>
              <a:t>Saturday newspaper</a:t>
            </a:r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60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Eligibility (for BTL)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The hard-working woman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A working woman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A student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Age – 20-35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Encircle member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Has been a contributor – made purchases &gt; 5k</a:t>
            </a:r>
          </a:p>
        </p:txBody>
      </p:sp>
    </p:spTree>
    <p:extLst>
      <p:ext uri="{BB962C8B-B14F-4D97-AF65-F5344CB8AC3E}">
        <p14:creationId xmlns:p14="http://schemas.microsoft.com/office/powerpoint/2010/main" val="1319255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65" y="5176276"/>
            <a:ext cx="5450058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07D3C"/>
                </a:solidFill>
                <a:latin typeface="Corbel" panose="020B0503020204020204" pitchFamily="34" charset="0"/>
              </a:rPr>
              <a:t>Campaign message</a:t>
            </a:r>
            <a:endParaRPr lang="en-US" sz="4800" b="1" dirty="0">
              <a:solidFill>
                <a:srgbClr val="F07D3C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4090" y="5398819"/>
            <a:ext cx="5013960" cy="1269267"/>
          </a:xfrm>
        </p:spPr>
        <p:txBody>
          <a:bodyPr>
            <a:normAutofit fontScale="62500" lnSpcReduction="20000"/>
          </a:bodyPr>
          <a:lstStyle/>
          <a:p>
            <a:r>
              <a:rPr lang="en-US" sz="3200" b="1" dirty="0" smtClean="0">
                <a:solidFill>
                  <a:srgbClr val="22E3EB"/>
                </a:solidFill>
                <a:latin typeface="Corbel" panose="020B0503020204020204" pitchFamily="34" charset="0"/>
              </a:rPr>
              <a:t>Celebrating hard work</a:t>
            </a:r>
          </a:p>
          <a:p>
            <a:r>
              <a:rPr lang="en-US" sz="3200" b="1" dirty="0" smtClean="0">
                <a:solidFill>
                  <a:srgbClr val="22E3EB"/>
                </a:solidFill>
                <a:latin typeface="Corbel" panose="020B0503020204020204" pitchFamily="34" charset="0"/>
              </a:rPr>
              <a:t>Celebrating the working woman</a:t>
            </a:r>
          </a:p>
          <a:p>
            <a:r>
              <a:rPr lang="en-US" sz="3200" b="1" dirty="0" smtClean="0">
                <a:solidFill>
                  <a:srgbClr val="22E3EB"/>
                </a:solidFill>
                <a:latin typeface="Corbel" panose="020B0503020204020204" pitchFamily="34" charset="0"/>
              </a:rPr>
              <a:t>Rewarding yourself</a:t>
            </a:r>
          </a:p>
          <a:p>
            <a:pPr lvl="1"/>
            <a:r>
              <a:rPr lang="en-US" sz="3200" b="1" dirty="0" smtClean="0">
                <a:solidFill>
                  <a:srgbClr val="22E3EB"/>
                </a:solidFill>
                <a:latin typeface="Corbel" panose="020B0503020204020204" pitchFamily="34" charset="0"/>
              </a:rPr>
              <a:t>You have earned it</a:t>
            </a:r>
            <a:endParaRPr lang="en-US" sz="3200" b="1" dirty="0">
              <a:solidFill>
                <a:srgbClr val="22E3EB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371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The offer</a:t>
            </a:r>
            <a:endParaRPr lang="en-US" dirty="0">
              <a:latin typeface="Corbel" panose="020B0503020204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3400085"/>
              </p:ext>
            </p:extLst>
          </p:nvPr>
        </p:nvGraphicFramePr>
        <p:xfrm>
          <a:off x="562707" y="365125"/>
          <a:ext cx="11353800" cy="5897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734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Measuring success</a:t>
            </a:r>
            <a:endParaRPr lang="en-US" dirty="0">
              <a:latin typeface="Corbel" panose="020B0503020204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5051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1634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81399" y="3713236"/>
            <a:ext cx="6659881" cy="2040450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chemeClr val="bg1">
                    <a:lumMod val="50000"/>
                  </a:schemeClr>
                </a:solidFill>
                <a:latin typeface="Bradley Hand ITC" panose="03070402050302030203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Thank you</a:t>
            </a:r>
            <a:endParaRPr lang="en-US" sz="9600" b="1" dirty="0">
              <a:solidFill>
                <a:schemeClr val="bg1">
                  <a:lumMod val="50000"/>
                </a:schemeClr>
              </a:solidFill>
              <a:latin typeface="Bradley Hand ITC" panose="03070402050302030203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6030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2670"/>
          <a:stretch/>
        </p:blipFill>
        <p:spPr>
          <a:xfrm>
            <a:off x="5565816" y="0"/>
            <a:ext cx="662618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Brand philosophy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414" y="1825625"/>
            <a:ext cx="4689143" cy="4351338"/>
          </a:xfrm>
        </p:spPr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Quality : promise of purity and superiority of creations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Trust : TATA is trust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Innovation in design : blend of the tradition and modern</a:t>
            </a:r>
          </a:p>
          <a:p>
            <a:endParaRPr lang="en-US" dirty="0" smtClean="0">
              <a:latin typeface="Corbel" panose="020B0503020204020204" pitchFamily="34" charset="0"/>
            </a:endParaRPr>
          </a:p>
          <a:p>
            <a:endParaRPr lang="en-US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40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02039" cy="1325563"/>
          </a:xfrm>
        </p:spPr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Karigars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594" y="1825625"/>
            <a:ext cx="4757382" cy="4351338"/>
          </a:xfrm>
        </p:spPr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Delight to all the workers and customers involved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world class facilities, safe and supportive environment, extra benefits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Training for and access to top of the line machines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13,000 </a:t>
            </a:r>
            <a:r>
              <a:rPr lang="en-US" dirty="0" err="1" smtClean="0">
                <a:latin typeface="Corbel" panose="020B0503020204020204" pitchFamily="34" charset="0"/>
              </a:rPr>
              <a:t>sq</a:t>
            </a:r>
            <a:r>
              <a:rPr lang="en-US" dirty="0" smtClean="0">
                <a:latin typeface="Corbel" panose="020B0503020204020204" pitchFamily="34" charset="0"/>
              </a:rPr>
              <a:t> </a:t>
            </a:r>
            <a:r>
              <a:rPr lang="en-US" dirty="0" err="1" smtClean="0">
                <a:latin typeface="Corbel" panose="020B0503020204020204" pitchFamily="34" charset="0"/>
              </a:rPr>
              <a:t>ft</a:t>
            </a:r>
            <a:r>
              <a:rPr lang="en-US" dirty="0" smtClean="0">
                <a:latin typeface="Corbel" panose="020B0503020204020204" pitchFamily="34" charset="0"/>
              </a:rPr>
              <a:t> facility in </a:t>
            </a:r>
            <a:r>
              <a:rPr lang="en-US" dirty="0" err="1" smtClean="0">
                <a:latin typeface="Corbel" panose="020B0503020204020204" pitchFamily="34" charset="0"/>
              </a:rPr>
              <a:t>hosur</a:t>
            </a:r>
            <a:endParaRPr lang="en-US" dirty="0" smtClean="0"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891" y="-6155"/>
            <a:ext cx="6337110" cy="68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41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23117" cy="1325563"/>
          </a:xfrm>
        </p:spPr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Range of products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55722" cy="1392588"/>
          </a:xfrm>
        </p:spPr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Tanishq, gold plus, </a:t>
            </a:r>
            <a:r>
              <a:rPr lang="en-US" dirty="0" err="1" smtClean="0">
                <a:latin typeface="Corbel" panose="020B0503020204020204" pitchFamily="34" charset="0"/>
              </a:rPr>
              <a:t>zoya</a:t>
            </a:r>
            <a:r>
              <a:rPr lang="en-US" dirty="0" smtClean="0">
                <a:latin typeface="Corbel" panose="020B0503020204020204" pitchFamily="34" charset="0"/>
              </a:rPr>
              <a:t>, </a:t>
            </a:r>
            <a:r>
              <a:rPr lang="en-US" dirty="0" err="1" smtClean="0">
                <a:latin typeface="Corbel" panose="020B0503020204020204" pitchFamily="34" charset="0"/>
              </a:rPr>
              <a:t>mia</a:t>
            </a:r>
            <a:endParaRPr lang="en-US" dirty="0" smtClean="0">
              <a:latin typeface="Corbel" panose="020B0503020204020204" pitchFamily="34" charset="0"/>
            </a:endParaRPr>
          </a:p>
          <a:p>
            <a:r>
              <a:rPr lang="en-US" dirty="0" smtClean="0">
                <a:latin typeface="Corbel" panose="020B0503020204020204" pitchFamily="34" charset="0"/>
              </a:rPr>
              <a:t>Financial schemes - gold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070" b="12025"/>
          <a:stretch/>
        </p:blipFill>
        <p:spPr>
          <a:xfrm>
            <a:off x="8972176" y="3497517"/>
            <a:ext cx="3219823" cy="3346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377" y="3497517"/>
            <a:ext cx="3356232" cy="3356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7" y="3497517"/>
            <a:ext cx="5676900" cy="335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691" y="-23603"/>
            <a:ext cx="5164309" cy="35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32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1657" cy="3550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57" y="-1"/>
            <a:ext cx="6210343" cy="3528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0722"/>
            <a:ext cx="5976844" cy="3285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250" y="3550722"/>
            <a:ext cx="6215156" cy="33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468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59104" cy="2926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04" y="0"/>
            <a:ext cx="6732896" cy="2926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14794"/>
            <a:ext cx="8284191" cy="3943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191" y="2895672"/>
            <a:ext cx="3907809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72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2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81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Customer profile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817" t="1413" r="669"/>
          <a:stretch/>
        </p:blipFill>
        <p:spPr>
          <a:xfrm>
            <a:off x="1351128" y="1009934"/>
            <a:ext cx="9075761" cy="58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17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1702</TotalTime>
  <Words>305</Words>
  <Application>Microsoft Office PowerPoint</Application>
  <PresentationFormat>Widescreen</PresentationFormat>
  <Paragraphs>91</Paragraphs>
  <Slides>25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 Unicode MS</vt:lpstr>
      <vt:lpstr>Arial</vt:lpstr>
      <vt:lpstr>Bradley Hand ITC</vt:lpstr>
      <vt:lpstr>Calibri</vt:lpstr>
      <vt:lpstr>Calibri Light</vt:lpstr>
      <vt:lpstr>Corbel</vt:lpstr>
      <vt:lpstr>Office Theme</vt:lpstr>
      <vt:lpstr>PowerPoint Presentation</vt:lpstr>
      <vt:lpstr>The journey so far</vt:lpstr>
      <vt:lpstr>Brand philosophy</vt:lpstr>
      <vt:lpstr>Karigars</vt:lpstr>
      <vt:lpstr>Range of products</vt:lpstr>
      <vt:lpstr>PowerPoint Presentation</vt:lpstr>
      <vt:lpstr>PowerPoint Presentation</vt:lpstr>
      <vt:lpstr>PowerPoint Presentation</vt:lpstr>
      <vt:lpstr>Customer profile</vt:lpstr>
      <vt:lpstr>Competition and market share</vt:lpstr>
      <vt:lpstr>Performance in past</vt:lpstr>
      <vt:lpstr>PowerPoint Presentation</vt:lpstr>
      <vt:lpstr>Campaign design</vt:lpstr>
      <vt:lpstr>Past 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Eligibility (for ATL)</vt:lpstr>
      <vt:lpstr>Eligibility (for BTL)</vt:lpstr>
      <vt:lpstr>Campaign message</vt:lpstr>
      <vt:lpstr>The offer</vt:lpstr>
      <vt:lpstr>Measuring success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TANISHQ</dc:title>
  <dc:creator>Anurag Bhatt</dc:creator>
  <cp:lastModifiedBy>Anurag Bhatt</cp:lastModifiedBy>
  <cp:revision>163</cp:revision>
  <dcterms:created xsi:type="dcterms:W3CDTF">2016-08-05T18:42:07Z</dcterms:created>
  <dcterms:modified xsi:type="dcterms:W3CDTF">2016-08-19T04:55:50Z</dcterms:modified>
</cp:coreProperties>
</file>